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jpeg" ContentType="image/jpeg"/>
  <Override PartName="/ppt/notesSlides/notesSlide7.xml" ContentType="application/vnd.openxmlformats-officedocument.presentationml.notesSlide+xml"/>
  <Override PartName="/ppt/media/image7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" name="Shape 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大家午安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我們是第八組 浪浪有窩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我是卓純安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接下來我與我的夥伴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會依序進行專題介紹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目前市面上較少的毛孩領養平台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大多數民眾會使用向</a:t>
            </a:r>
            <a:r>
              <a:t>FB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等社群媒體進行送養文刊登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這對送養者及領養者都有些不便利的問題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8" name="Shape 3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因此我們思考了使用者的需求並設計解決方案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2" name="Shape 5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我們的系統角色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hape 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這是我們的簡報目錄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稍後我們會依此介紹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最後進行成果展示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接下來說明團隊介紹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我們團隊總共有</a:t>
            </a:r>
            <a:r>
              <a:t>5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位成員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每位夥伴都有頭到尾參與網站企劃、前端切版及後端功能開發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只是比重略微不同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詳細的工作細項請大家參考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接下來說明開發方式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我們的建置期總共花費５週的時間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第一週網站企劃階段階段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我們使用框線稿呈現功能規劃、並確定資料流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第二週我們兩小組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一組進行主視覺設計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一組進行資料庫規劃</a:t>
            </a:r>
            <a:r>
              <a: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rPr>
              <a:t>及建置</a:t>
            </a:r>
          </a:p>
          <a:p>
            <a:pPr/>
          </a:p>
          <a:p>
            <a:pPr/>
            <a:r>
              <a:t>ER-model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第三四週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進行前端網頁套版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後端程式開發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最後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再不斷地測試及優化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我們完成了浪浪有窩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接下來說明我們的使用技術</a:t>
            </a: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在視覺設計方面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662971" y="-2662972"/>
            <a:ext cx="6866057" cy="1219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圖片 5" descr="圖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073" y="614719"/>
            <a:ext cx="887407" cy="3942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33" name="圖片 6" descr="圖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0098" y="252966"/>
            <a:ext cx="1628370" cy="7235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34" name="圖片 7" descr="圖片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0872" y="614719"/>
            <a:ext cx="1953027" cy="8677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662971" y="-2662972"/>
            <a:ext cx="6866057" cy="1219200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幻燈片編號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2" Type="http://schemas.openxmlformats.org/officeDocument/2006/relationships/slideLayout" Target="../slideLayouts/slideLayout2.xml"/><Relationship Id="rId13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662971" y="-2662972"/>
            <a:ext cx="6866057" cy="12192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圖片 8" descr="圖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073" y="614719"/>
            <a:ext cx="887407" cy="3942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" name="圖片 10" descr="圖片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0098" y="252966"/>
            <a:ext cx="1628370" cy="7235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" name="圖片 9" descr="圖片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0872" y="614719"/>
            <a:ext cx="1953027" cy="8677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" name="圖片 14" descr="圖片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35182" y="6286022"/>
            <a:ext cx="1254560" cy="435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圖片 21" descr="圖片 2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 rot="1933876">
            <a:off x="10287968" y="408483"/>
            <a:ext cx="1739193" cy="1523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圖片 23" descr="圖片 2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3449527">
            <a:off x="-5232" y="3232475"/>
            <a:ext cx="905259" cy="700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圖片 26" descr="圖片 2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3772903">
            <a:off x="107537" y="4189500"/>
            <a:ext cx="905260" cy="700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圖片 19" descr="圖片 1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8891993">
            <a:off x="66479" y="4880631"/>
            <a:ext cx="1682500" cy="1733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圖片 31" descr="圖片 3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3449527">
            <a:off x="-283443" y="2340540"/>
            <a:ext cx="905260" cy="700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圖片 32" descr="圖片 3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flipH="1" rot="5689153">
            <a:off x="11222138" y="2037589"/>
            <a:ext cx="905259" cy="700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圖片 33" descr="圖片 3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flipH="1" rot="5644797">
            <a:off x="11274300" y="2677381"/>
            <a:ext cx="905259" cy="700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圖片 34" descr="圖片 3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flipH="1" rot="5644763">
            <a:off x="11381848" y="3280021"/>
            <a:ext cx="905259" cy="70043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大標題文字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16" name="內文層級一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" name="幻燈片編號"/>
          <p:cNvSpPr txBox="1"/>
          <p:nvPr>
            <p:ph type="sldNum" sz="quarter" idx="2"/>
          </p:nvPr>
        </p:nvSpPr>
        <p:spPr>
          <a:xfrm>
            <a:off x="11813633" y="6453948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1"/>
    <p:sldLayoutId id="2147483650" r:id="rId12"/>
    <p:sldLayoutId id="2147483651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8.jpe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8.jpe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1.png"/><Relationship Id="rId11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9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8.jpe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圖片 8" descr="圖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513544" y="513543"/>
            <a:ext cx="7017072" cy="5989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圖片 4" descr="圖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62" y="1787184"/>
            <a:ext cx="4960453" cy="3720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圖片 10" descr="圖片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17556" y="1568830"/>
            <a:ext cx="3260388" cy="2167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圖片 12" descr="圖片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75051" y="627031"/>
            <a:ext cx="1096795" cy="72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圖片 13" descr="圖片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24582" y="2920748"/>
            <a:ext cx="3891760" cy="2586776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文字方塊 6"/>
          <p:cNvSpPr txBox="1"/>
          <p:nvPr/>
        </p:nvSpPr>
        <p:spPr>
          <a:xfrm>
            <a:off x="5588333" y="1648361"/>
            <a:ext cx="6399919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4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【</a:t>
            </a:r>
            <a:r>
              <a:t>浪浪有窩</a:t>
            </a:r>
            <a:r>
              <a:t>】</a:t>
            </a:r>
            <a:r>
              <a:t>專題發表</a:t>
            </a:r>
          </a:p>
        </p:txBody>
      </p:sp>
      <p:sp>
        <p:nvSpPr>
          <p:cNvPr id="58" name="文字方塊 2"/>
          <p:cNvSpPr txBox="1"/>
          <p:nvPr/>
        </p:nvSpPr>
        <p:spPr>
          <a:xfrm>
            <a:off x="5850292" y="2630583"/>
            <a:ext cx="5898544" cy="376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組　別：第八組</a:t>
            </a:r>
          </a:p>
          <a:p>
            <a:pPr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</a:p>
          <a:p>
            <a:pPr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報告人：卓純安</a:t>
            </a:r>
            <a:br/>
            <a:r>
              <a:t>　　　　林洋藤</a:t>
            </a:r>
            <a:br/>
            <a:r>
              <a:t>　　　　李旻育</a:t>
            </a:r>
            <a:br/>
            <a:r>
              <a:t>　　　　曾俊諭</a:t>
            </a:r>
            <a:br/>
            <a:r>
              <a:t>　　　　陳玫均</a:t>
            </a:r>
          </a:p>
          <a:p>
            <a:pPr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</a:p>
          <a:p>
            <a:pPr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日　期：</a:t>
            </a:r>
            <a:r>
              <a:t>110/09/31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製作動機</a:t>
            </a:r>
          </a:p>
        </p:txBody>
      </p:sp>
      <p:pic>
        <p:nvPicPr>
          <p:cNvPr id="320" name="圖片 9" descr="圖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7718" y="1402661"/>
            <a:ext cx="5202372" cy="52023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3" name="圖片 2"/>
          <p:cNvGrpSpPr/>
          <p:nvPr/>
        </p:nvGrpSpPr>
        <p:grpSpPr>
          <a:xfrm>
            <a:off x="7503348" y="1569460"/>
            <a:ext cx="2230904" cy="4876190"/>
            <a:chOff x="0" y="0"/>
            <a:chExt cx="2230902" cy="4876189"/>
          </a:xfrm>
        </p:grpSpPr>
        <p:sp>
          <p:nvSpPr>
            <p:cNvPr id="321" name="形狀"/>
            <p:cNvSpPr/>
            <p:nvPr/>
          </p:nvSpPr>
          <p:spPr>
            <a:xfrm>
              <a:off x="-1" y="-1"/>
              <a:ext cx="2230905" cy="487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9"/>
                  </a:moveTo>
                  <a:lnTo>
                    <a:pt x="0" y="849"/>
                  </a:lnTo>
                  <a:cubicBezTo>
                    <a:pt x="0" y="380"/>
                    <a:pt x="831" y="0"/>
                    <a:pt x="1856" y="0"/>
                  </a:cubicBezTo>
                  <a:lnTo>
                    <a:pt x="19744" y="0"/>
                  </a:lnTo>
                  <a:lnTo>
                    <a:pt x="19744" y="0"/>
                  </a:lnTo>
                  <a:cubicBezTo>
                    <a:pt x="20769" y="0"/>
                    <a:pt x="21600" y="380"/>
                    <a:pt x="21600" y="849"/>
                  </a:cubicBezTo>
                  <a:lnTo>
                    <a:pt x="21600" y="20751"/>
                  </a:lnTo>
                  <a:lnTo>
                    <a:pt x="21600" y="20751"/>
                  </a:lnTo>
                  <a:cubicBezTo>
                    <a:pt x="21600" y="21220"/>
                    <a:pt x="20769" y="21600"/>
                    <a:pt x="19744" y="21600"/>
                  </a:cubicBezTo>
                  <a:lnTo>
                    <a:pt x="1856" y="21600"/>
                  </a:lnTo>
                  <a:lnTo>
                    <a:pt x="1856" y="21600"/>
                  </a:lnTo>
                  <a:cubicBezTo>
                    <a:pt x="831" y="21600"/>
                    <a:pt x="0" y="21220"/>
                    <a:pt x="0" y="20751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322" name="image39.png" descr="image3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3" b="3"/>
            <a:stretch>
              <a:fillRect/>
            </a:stretch>
          </p:blipFill>
          <p:spPr>
            <a:xfrm>
              <a:off x="0" y="0"/>
              <a:ext cx="2230835" cy="4876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6" y="0"/>
                  </a:moveTo>
                  <a:cubicBezTo>
                    <a:pt x="831" y="0"/>
                    <a:pt x="0" y="380"/>
                    <a:pt x="0" y="849"/>
                  </a:cubicBezTo>
                  <a:lnTo>
                    <a:pt x="0" y="20751"/>
                  </a:lnTo>
                  <a:cubicBezTo>
                    <a:pt x="0" y="21220"/>
                    <a:pt x="831" y="21600"/>
                    <a:pt x="1856" y="21600"/>
                  </a:cubicBezTo>
                  <a:lnTo>
                    <a:pt x="19744" y="21600"/>
                  </a:lnTo>
                  <a:cubicBezTo>
                    <a:pt x="20769" y="21600"/>
                    <a:pt x="21600" y="21220"/>
                    <a:pt x="21600" y="20751"/>
                  </a:cubicBezTo>
                  <a:lnTo>
                    <a:pt x="21600" y="849"/>
                  </a:lnTo>
                  <a:cubicBezTo>
                    <a:pt x="21600" y="380"/>
                    <a:pt x="20769" y="0"/>
                    <a:pt x="19744" y="0"/>
                  </a:cubicBezTo>
                  <a:lnTo>
                    <a:pt x="185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324" name="圖片 7" descr="圖片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0806" y="1580748"/>
            <a:ext cx="4876191" cy="4876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圖片 6" descr="圖片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4317" y="1983545"/>
            <a:ext cx="4318789" cy="31895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想法泡泡: 雲朵 10"/>
          <p:cNvGrpSpPr/>
          <p:nvPr/>
        </p:nvGrpSpPr>
        <p:grpSpPr>
          <a:xfrm>
            <a:off x="9945401" y="389941"/>
            <a:ext cx="1874524" cy="1096641"/>
            <a:chOff x="0" y="0"/>
            <a:chExt cx="1874522" cy="1096639"/>
          </a:xfrm>
        </p:grpSpPr>
        <p:grpSp>
          <p:nvGrpSpPr>
            <p:cNvPr id="331" name="群組"/>
            <p:cNvGrpSpPr/>
            <p:nvPr/>
          </p:nvGrpSpPr>
          <p:grpSpPr>
            <a:xfrm>
              <a:off x="-1" y="-1"/>
              <a:ext cx="1874524" cy="1096641"/>
              <a:chOff x="0" y="0"/>
              <a:chExt cx="1874522" cy="1096639"/>
            </a:xfrm>
          </p:grpSpPr>
          <p:sp>
            <p:nvSpPr>
              <p:cNvPr id="326" name="形狀"/>
              <p:cNvSpPr/>
              <p:nvPr/>
            </p:nvSpPr>
            <p:spPr>
              <a:xfrm>
                <a:off x="0" y="0"/>
                <a:ext cx="1874523" cy="1017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7" name="圓形"/>
              <p:cNvSpPr/>
              <p:nvPr/>
            </p:nvSpPr>
            <p:spPr>
              <a:xfrm>
                <a:off x="260225" y="872563"/>
                <a:ext cx="169335" cy="16933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8" name="圓形"/>
              <p:cNvSpPr/>
              <p:nvPr/>
            </p:nvSpPr>
            <p:spPr>
              <a:xfrm>
                <a:off x="193196" y="973505"/>
                <a:ext cx="112891" cy="11289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9" name="圓形"/>
              <p:cNvSpPr/>
              <p:nvPr/>
            </p:nvSpPr>
            <p:spPr>
              <a:xfrm>
                <a:off x="171034" y="1040195"/>
                <a:ext cx="56445" cy="5644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0" name="形狀"/>
              <p:cNvSpPr/>
              <p:nvPr/>
            </p:nvSpPr>
            <p:spPr>
              <a:xfrm>
                <a:off x="95184" y="51763"/>
                <a:ext cx="1717689" cy="864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32" name="無法篩選"/>
            <p:cNvSpPr txBox="1"/>
            <p:nvPr/>
          </p:nvSpPr>
          <p:spPr>
            <a:xfrm>
              <a:off x="311669" y="276707"/>
              <a:ext cx="111875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1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無法篩選</a:t>
              </a:r>
            </a:p>
          </p:txBody>
        </p:sp>
      </p:grpSp>
      <p:grpSp>
        <p:nvGrpSpPr>
          <p:cNvPr id="341" name="想法泡泡: 雲朵 13"/>
          <p:cNvGrpSpPr/>
          <p:nvPr/>
        </p:nvGrpSpPr>
        <p:grpSpPr>
          <a:xfrm>
            <a:off x="9689089" y="4698439"/>
            <a:ext cx="2236427" cy="1755454"/>
            <a:chOff x="0" y="0"/>
            <a:chExt cx="2236426" cy="1755453"/>
          </a:xfrm>
        </p:grpSpPr>
        <p:grpSp>
          <p:nvGrpSpPr>
            <p:cNvPr id="339" name="群組"/>
            <p:cNvGrpSpPr/>
            <p:nvPr/>
          </p:nvGrpSpPr>
          <p:grpSpPr>
            <a:xfrm>
              <a:off x="0" y="-1"/>
              <a:ext cx="2236427" cy="1755455"/>
              <a:chOff x="0" y="0"/>
              <a:chExt cx="2236426" cy="1755453"/>
            </a:xfrm>
          </p:grpSpPr>
          <p:sp>
            <p:nvSpPr>
              <p:cNvPr id="334" name="形狀"/>
              <p:cNvSpPr/>
              <p:nvPr/>
            </p:nvSpPr>
            <p:spPr>
              <a:xfrm>
                <a:off x="43306" y="158807"/>
                <a:ext cx="2193121" cy="1596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5" name="圓形"/>
              <p:cNvSpPr/>
              <p:nvPr/>
            </p:nvSpPr>
            <p:spPr>
              <a:xfrm>
                <a:off x="182577" y="135620"/>
                <a:ext cx="265593" cy="2655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6" name="圓形"/>
              <p:cNvSpPr/>
              <p:nvPr/>
            </p:nvSpPr>
            <p:spPr>
              <a:xfrm>
                <a:off x="57172" y="39604"/>
                <a:ext cx="177063" cy="17706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7" name="圓形"/>
              <p:cNvSpPr/>
              <p:nvPr/>
            </p:nvSpPr>
            <p:spPr>
              <a:xfrm>
                <a:off x="0" y="0"/>
                <a:ext cx="88530" cy="8853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8" name="形狀"/>
              <p:cNvSpPr/>
              <p:nvPr/>
            </p:nvSpPr>
            <p:spPr>
              <a:xfrm>
                <a:off x="154668" y="239995"/>
                <a:ext cx="2009631" cy="13556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40" name="送養文、照片無法完整顯示"/>
            <p:cNvSpPr txBox="1"/>
            <p:nvPr/>
          </p:nvSpPr>
          <p:spPr>
            <a:xfrm>
              <a:off x="399096" y="391541"/>
              <a:ext cx="1326600" cy="10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1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送養文、照片無法完整顯示</a:t>
              </a:r>
            </a:p>
          </p:txBody>
        </p:sp>
      </p:grpSp>
      <p:grpSp>
        <p:nvGrpSpPr>
          <p:cNvPr id="349" name="想法泡泡: 雲朵 14"/>
          <p:cNvGrpSpPr/>
          <p:nvPr/>
        </p:nvGrpSpPr>
        <p:grpSpPr>
          <a:xfrm>
            <a:off x="388632" y="4908562"/>
            <a:ext cx="2084879" cy="1592279"/>
            <a:chOff x="0" y="0"/>
            <a:chExt cx="2084877" cy="1592277"/>
          </a:xfrm>
        </p:grpSpPr>
        <p:grpSp>
          <p:nvGrpSpPr>
            <p:cNvPr id="347" name="群組"/>
            <p:cNvGrpSpPr/>
            <p:nvPr/>
          </p:nvGrpSpPr>
          <p:grpSpPr>
            <a:xfrm>
              <a:off x="-1" y="-1"/>
              <a:ext cx="2084879" cy="1592279"/>
              <a:chOff x="0" y="0"/>
              <a:chExt cx="2084877" cy="1592277"/>
            </a:xfrm>
          </p:grpSpPr>
          <p:sp>
            <p:nvSpPr>
              <p:cNvPr id="342" name="形狀"/>
              <p:cNvSpPr/>
              <p:nvPr/>
            </p:nvSpPr>
            <p:spPr>
              <a:xfrm>
                <a:off x="0" y="65313"/>
                <a:ext cx="1893968" cy="15269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3" name="圓形"/>
              <p:cNvSpPr/>
              <p:nvPr/>
            </p:nvSpPr>
            <p:spPr>
              <a:xfrm>
                <a:off x="1634797" y="115294"/>
                <a:ext cx="254001" cy="2540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4" name="圓形"/>
              <p:cNvSpPr/>
              <p:nvPr/>
            </p:nvSpPr>
            <p:spPr>
              <a:xfrm>
                <a:off x="1851985" y="33086"/>
                <a:ext cx="169335" cy="16933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5" name="圓形"/>
              <p:cNvSpPr/>
              <p:nvPr/>
            </p:nvSpPr>
            <p:spPr>
              <a:xfrm>
                <a:off x="2000211" y="0"/>
                <a:ext cx="84667" cy="8466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6" name="形狀"/>
              <p:cNvSpPr/>
              <p:nvPr/>
            </p:nvSpPr>
            <p:spPr>
              <a:xfrm>
                <a:off x="96171" y="142958"/>
                <a:ext cx="1735507" cy="1296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48" name="資料容易洗版、曝光下降"/>
            <p:cNvSpPr txBox="1"/>
            <p:nvPr/>
          </p:nvSpPr>
          <p:spPr>
            <a:xfrm>
              <a:off x="314362" y="265110"/>
              <a:ext cx="1131439" cy="10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1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資料容易洗版、曝光下降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2"/>
      <p:bldP build="whole" bldLvl="1" animBg="1" rev="0" advAuto="0" spid="341" grpId="1"/>
      <p:bldP build="whole" bldLvl="1" animBg="1" rev="0" advAuto="0" spid="349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圖片 14" descr="圖片 14"/>
          <p:cNvPicPr>
            <a:picLocks noChangeAspect="1"/>
          </p:cNvPicPr>
          <p:nvPr/>
        </p:nvPicPr>
        <p:blipFill>
          <a:blip r:embed="rId3">
            <a:extLst/>
          </a:blip>
          <a:srcRect l="13692" t="0" r="13418" b="6353"/>
          <a:stretch>
            <a:fillRect/>
          </a:stretch>
        </p:blipFill>
        <p:spPr>
          <a:xfrm>
            <a:off x="5158216" y="426899"/>
            <a:ext cx="6865258" cy="6004203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文字方塊 7"/>
          <p:cNvSpPr txBox="1"/>
          <p:nvPr/>
        </p:nvSpPr>
        <p:spPr>
          <a:xfrm>
            <a:off x="5822670" y="2429638"/>
            <a:ext cx="5699497" cy="376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對於領養者</a:t>
            </a:r>
            <a:r>
              <a:t>…</a:t>
            </a:r>
          </a:p>
          <a:p>
            <a:pPr lvl="1" marL="914400" indent="-457200">
              <a:buSzPct val="100000"/>
              <a:buFont typeface="Arial"/>
              <a:buChar char="•"/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快速篩選符合條件的毛孩</a:t>
            </a:r>
          </a:p>
          <a:p>
            <a:pPr lvl="1" marL="914400" indent="-457200">
              <a:buSzPct val="100000"/>
              <a:buFont typeface="Arial"/>
              <a:buChar char="•"/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毛孩相關知識資訊整合</a:t>
            </a:r>
          </a:p>
          <a:p>
            <a:pPr lvl="1" marL="914400" indent="-457200">
              <a:buSzPct val="100000"/>
              <a:buFont typeface="Arial"/>
              <a:buChar char="•"/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將考慮領養的毛孩收藏</a:t>
            </a:r>
          </a:p>
          <a:p>
            <a:pPr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</a:p>
          <a:p>
            <a:pPr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對於送養者</a:t>
            </a:r>
            <a:r>
              <a:t>…</a:t>
            </a:r>
          </a:p>
          <a:p>
            <a:pPr lvl="1" marL="800100" indent="-342900">
              <a:buSzPct val="100000"/>
              <a:buFont typeface="Arial"/>
              <a:buChar char="•"/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文章刊登後易被洗掉</a:t>
            </a:r>
          </a:p>
          <a:p>
            <a:pPr lvl="1" marL="800100" indent="-342900">
              <a:buSzPct val="100000"/>
              <a:buFont typeface="Arial"/>
              <a:buChar char="•"/>
              <a:defRPr b="1" sz="2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會員篩選保障</a:t>
            </a:r>
          </a:p>
        </p:txBody>
      </p:sp>
      <p:sp>
        <p:nvSpPr>
          <p:cNvPr id="355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解決方案</a:t>
            </a:r>
          </a:p>
        </p:txBody>
      </p:sp>
      <p:grpSp>
        <p:nvGrpSpPr>
          <p:cNvPr id="358" name="矩形: 圓角 9"/>
          <p:cNvGrpSpPr/>
          <p:nvPr/>
        </p:nvGrpSpPr>
        <p:grpSpPr>
          <a:xfrm>
            <a:off x="1555794" y="3333541"/>
            <a:ext cx="2304278" cy="447041"/>
            <a:chOff x="0" y="0"/>
            <a:chExt cx="2304276" cy="447040"/>
          </a:xfrm>
        </p:grpSpPr>
        <p:sp>
          <p:nvSpPr>
            <p:cNvPr id="356" name="圓角矩形"/>
            <p:cNvSpPr/>
            <p:nvPr/>
          </p:nvSpPr>
          <p:spPr>
            <a:xfrm>
              <a:off x="0" y="20320"/>
              <a:ext cx="230427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毛孩知識"/>
            <p:cNvSpPr txBox="1"/>
            <p:nvPr/>
          </p:nvSpPr>
          <p:spPr>
            <a:xfrm>
              <a:off x="111584" y="0"/>
              <a:ext cx="2081109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毛孩知識</a:t>
              </a:r>
            </a:p>
          </p:txBody>
        </p:sp>
      </p:grpSp>
      <p:grpSp>
        <p:nvGrpSpPr>
          <p:cNvPr id="361" name="矩形: 圓角 10"/>
          <p:cNvGrpSpPr/>
          <p:nvPr/>
        </p:nvGrpSpPr>
        <p:grpSpPr>
          <a:xfrm>
            <a:off x="1555793" y="4732769"/>
            <a:ext cx="2304278" cy="447041"/>
            <a:chOff x="0" y="0"/>
            <a:chExt cx="2304276" cy="447040"/>
          </a:xfrm>
        </p:grpSpPr>
        <p:sp>
          <p:nvSpPr>
            <p:cNvPr id="359" name="圓角矩形"/>
            <p:cNvSpPr/>
            <p:nvPr/>
          </p:nvSpPr>
          <p:spPr>
            <a:xfrm>
              <a:off x="0" y="20320"/>
              <a:ext cx="230427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0" name="我的送養文"/>
            <p:cNvSpPr txBox="1"/>
            <p:nvPr/>
          </p:nvSpPr>
          <p:spPr>
            <a:xfrm>
              <a:off x="111584" y="0"/>
              <a:ext cx="2081109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我的送養文</a:t>
              </a:r>
            </a:p>
          </p:txBody>
        </p:sp>
      </p:grpSp>
      <p:pic>
        <p:nvPicPr>
          <p:cNvPr id="36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18881" y="2756890"/>
            <a:ext cx="415500" cy="41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59629" y="3146205"/>
            <a:ext cx="415500" cy="41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21313" y="3474406"/>
            <a:ext cx="415500" cy="41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55902" y="4552777"/>
            <a:ext cx="415500" cy="41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28875" y="5001709"/>
            <a:ext cx="415500" cy="41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9" name="矩形: 圓角 19"/>
          <p:cNvGrpSpPr/>
          <p:nvPr/>
        </p:nvGrpSpPr>
        <p:grpSpPr>
          <a:xfrm>
            <a:off x="1555793" y="4035429"/>
            <a:ext cx="2304278" cy="447041"/>
            <a:chOff x="0" y="0"/>
            <a:chExt cx="2304276" cy="447040"/>
          </a:xfrm>
        </p:grpSpPr>
        <p:sp>
          <p:nvSpPr>
            <p:cNvPr id="367" name="圓角矩形"/>
            <p:cNvSpPr/>
            <p:nvPr/>
          </p:nvSpPr>
          <p:spPr>
            <a:xfrm>
              <a:off x="0" y="20320"/>
              <a:ext cx="230427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我追蹤的毛孩"/>
            <p:cNvSpPr txBox="1"/>
            <p:nvPr/>
          </p:nvSpPr>
          <p:spPr>
            <a:xfrm>
              <a:off x="111584" y="0"/>
              <a:ext cx="2081109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我追蹤的毛孩</a:t>
              </a:r>
            </a:p>
          </p:txBody>
        </p:sp>
      </p:grpSp>
      <p:grpSp>
        <p:nvGrpSpPr>
          <p:cNvPr id="372" name="矩形: 圓角 23"/>
          <p:cNvGrpSpPr/>
          <p:nvPr/>
        </p:nvGrpSpPr>
        <p:grpSpPr>
          <a:xfrm>
            <a:off x="1555794" y="2705477"/>
            <a:ext cx="2304278" cy="447041"/>
            <a:chOff x="0" y="0"/>
            <a:chExt cx="2304276" cy="447040"/>
          </a:xfrm>
        </p:grpSpPr>
        <p:sp>
          <p:nvSpPr>
            <p:cNvPr id="370" name="圓角矩形"/>
            <p:cNvSpPr/>
            <p:nvPr/>
          </p:nvSpPr>
          <p:spPr>
            <a:xfrm>
              <a:off x="0" y="20320"/>
              <a:ext cx="230427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1" name="毛孩領養"/>
            <p:cNvSpPr txBox="1"/>
            <p:nvPr/>
          </p:nvSpPr>
          <p:spPr>
            <a:xfrm>
              <a:off x="111584" y="0"/>
              <a:ext cx="2081109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毛孩領養</a:t>
              </a:r>
            </a:p>
          </p:txBody>
        </p:sp>
      </p:grpSp>
      <p:grpSp>
        <p:nvGrpSpPr>
          <p:cNvPr id="375" name="矩形: 圓角 24"/>
          <p:cNvGrpSpPr/>
          <p:nvPr/>
        </p:nvGrpSpPr>
        <p:grpSpPr>
          <a:xfrm>
            <a:off x="1555793" y="5430109"/>
            <a:ext cx="2304278" cy="447041"/>
            <a:chOff x="0" y="0"/>
            <a:chExt cx="2304276" cy="447040"/>
          </a:xfrm>
        </p:grpSpPr>
        <p:sp>
          <p:nvSpPr>
            <p:cNvPr id="373" name="圓角矩形"/>
            <p:cNvSpPr/>
            <p:nvPr/>
          </p:nvSpPr>
          <p:spPr>
            <a:xfrm>
              <a:off x="0" y="20320"/>
              <a:ext cx="230427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會員管理"/>
            <p:cNvSpPr txBox="1"/>
            <p:nvPr/>
          </p:nvSpPr>
          <p:spPr>
            <a:xfrm>
              <a:off x="111584" y="0"/>
              <a:ext cx="2081109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會員管理</a:t>
              </a:r>
            </a:p>
          </p:txBody>
        </p:sp>
      </p:grpSp>
      <p:sp>
        <p:nvSpPr>
          <p:cNvPr id="376" name="文字方塊 25"/>
          <p:cNvSpPr txBox="1"/>
          <p:nvPr/>
        </p:nvSpPr>
        <p:spPr>
          <a:xfrm>
            <a:off x="5822670" y="1518351"/>
            <a:ext cx="5148219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b="1" sz="28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問題</a:t>
            </a:r>
            <a:r>
              <a:t>&amp;</a:t>
            </a:r>
            <a:r>
              <a:t>需求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8"/>
      <p:bldP build="whole" bldLvl="1" animBg="1" rev="0" advAuto="0" spid="366" grpId="9"/>
      <p:bldP build="whole" bldLvl="1" animBg="1" rev="0" advAuto="0" spid="365" grpId="7"/>
      <p:bldP build="whole" bldLvl="1" animBg="1" rev="0" advAuto="0" spid="372" grpId="2"/>
      <p:bldP build="whole" bldLvl="1" animBg="1" rev="0" advAuto="0" spid="375" grpId="10"/>
      <p:bldP build="whole" bldLvl="1" animBg="1" rev="0" advAuto="0" spid="369" grpId="6"/>
      <p:bldP build="whole" bldLvl="1" animBg="1" rev="0" advAuto="0" spid="363" grpId="3"/>
      <p:bldP build="whole" bldLvl="1" animBg="1" rev="0" advAuto="0" spid="364" grpId="5"/>
      <p:bldP build="whole" bldLvl="1" animBg="1" rev="0" advAuto="0" spid="358" grpId="4"/>
      <p:bldP build="whole" bldLvl="1" animBg="1" rev="0" advAuto="0" spid="36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網站架構介紹</a:t>
            </a:r>
          </a:p>
        </p:txBody>
      </p:sp>
      <p:grpSp>
        <p:nvGrpSpPr>
          <p:cNvPr id="383" name="矩形: 圓角 35"/>
          <p:cNvGrpSpPr/>
          <p:nvPr/>
        </p:nvGrpSpPr>
        <p:grpSpPr>
          <a:xfrm>
            <a:off x="3955143" y="1818378"/>
            <a:ext cx="4281714" cy="510541"/>
            <a:chOff x="0" y="0"/>
            <a:chExt cx="4281713" cy="510540"/>
          </a:xfrm>
        </p:grpSpPr>
        <p:sp>
          <p:nvSpPr>
            <p:cNvPr id="381" name="圓角矩形"/>
            <p:cNvSpPr/>
            <p:nvPr/>
          </p:nvSpPr>
          <p:spPr>
            <a:xfrm>
              <a:off x="0" y="52070"/>
              <a:ext cx="4281714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浪浪有窩"/>
            <p:cNvSpPr txBox="1"/>
            <p:nvPr/>
          </p:nvSpPr>
          <p:spPr>
            <a:xfrm>
              <a:off x="111585" y="0"/>
              <a:ext cx="405854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浪浪有窩</a:t>
              </a:r>
            </a:p>
          </p:txBody>
        </p:sp>
      </p:grpSp>
      <p:grpSp>
        <p:nvGrpSpPr>
          <p:cNvPr id="386" name="矩形: 圓角 36"/>
          <p:cNvGrpSpPr/>
          <p:nvPr/>
        </p:nvGrpSpPr>
        <p:grpSpPr>
          <a:xfrm>
            <a:off x="307624" y="3186349"/>
            <a:ext cx="1868883" cy="510541"/>
            <a:chOff x="0" y="0"/>
            <a:chExt cx="1868882" cy="510540"/>
          </a:xfrm>
        </p:grpSpPr>
        <p:sp>
          <p:nvSpPr>
            <p:cNvPr id="384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首頁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首頁</a:t>
              </a:r>
            </a:p>
          </p:txBody>
        </p:sp>
      </p:grpSp>
      <p:grpSp>
        <p:nvGrpSpPr>
          <p:cNvPr id="389" name="矩形: 圓角 37"/>
          <p:cNvGrpSpPr/>
          <p:nvPr/>
        </p:nvGrpSpPr>
        <p:grpSpPr>
          <a:xfrm>
            <a:off x="2267370" y="3186349"/>
            <a:ext cx="1868883" cy="510541"/>
            <a:chOff x="0" y="0"/>
            <a:chExt cx="1868882" cy="510540"/>
          </a:xfrm>
        </p:grpSpPr>
        <p:sp>
          <p:nvSpPr>
            <p:cNvPr id="387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毛孩領養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毛孩領養</a:t>
              </a:r>
            </a:p>
          </p:txBody>
        </p:sp>
      </p:grpSp>
      <p:grpSp>
        <p:nvGrpSpPr>
          <p:cNvPr id="392" name="矩形: 圓角 38"/>
          <p:cNvGrpSpPr/>
          <p:nvPr/>
        </p:nvGrpSpPr>
        <p:grpSpPr>
          <a:xfrm>
            <a:off x="4227117" y="3186349"/>
            <a:ext cx="1868883" cy="510541"/>
            <a:chOff x="0" y="0"/>
            <a:chExt cx="1868882" cy="510540"/>
          </a:xfrm>
        </p:grpSpPr>
        <p:sp>
          <p:nvSpPr>
            <p:cNvPr id="390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1" name="送養刊登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送養刊登</a:t>
              </a:r>
            </a:p>
          </p:txBody>
        </p:sp>
      </p:grpSp>
      <p:grpSp>
        <p:nvGrpSpPr>
          <p:cNvPr id="395" name="矩形: 圓角 39"/>
          <p:cNvGrpSpPr/>
          <p:nvPr/>
        </p:nvGrpSpPr>
        <p:grpSpPr>
          <a:xfrm>
            <a:off x="6186864" y="3186349"/>
            <a:ext cx="1868884" cy="510541"/>
            <a:chOff x="0" y="0"/>
            <a:chExt cx="1868882" cy="510540"/>
          </a:xfrm>
        </p:grpSpPr>
        <p:sp>
          <p:nvSpPr>
            <p:cNvPr id="393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毛孩知識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毛孩知識</a:t>
              </a:r>
            </a:p>
          </p:txBody>
        </p:sp>
      </p:grpSp>
      <p:grpSp>
        <p:nvGrpSpPr>
          <p:cNvPr id="398" name="矩形: 圓角 40"/>
          <p:cNvGrpSpPr/>
          <p:nvPr/>
        </p:nvGrpSpPr>
        <p:grpSpPr>
          <a:xfrm>
            <a:off x="8146612" y="3186349"/>
            <a:ext cx="1868883" cy="510541"/>
            <a:chOff x="0" y="0"/>
            <a:chExt cx="1868882" cy="510540"/>
          </a:xfrm>
        </p:grpSpPr>
        <p:sp>
          <p:nvSpPr>
            <p:cNvPr id="396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7" name="會員管理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會員管理</a:t>
              </a:r>
            </a:p>
          </p:txBody>
        </p:sp>
      </p:grpSp>
      <p:grpSp>
        <p:nvGrpSpPr>
          <p:cNvPr id="401" name="矩形: 圓角 41"/>
          <p:cNvGrpSpPr/>
          <p:nvPr/>
        </p:nvGrpSpPr>
        <p:grpSpPr>
          <a:xfrm>
            <a:off x="10106356" y="3186349"/>
            <a:ext cx="1868883" cy="510541"/>
            <a:chOff x="0" y="0"/>
            <a:chExt cx="1868882" cy="510540"/>
          </a:xfrm>
        </p:grpSpPr>
        <p:sp>
          <p:nvSpPr>
            <p:cNvPr id="399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0" name="後臺管理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後臺管理</a:t>
              </a:r>
            </a:p>
          </p:txBody>
        </p:sp>
      </p:grpSp>
      <p:sp>
        <p:nvSpPr>
          <p:cNvPr id="441" name="接點: 肘形 42"/>
          <p:cNvSpPr/>
          <p:nvPr/>
        </p:nvSpPr>
        <p:spPr>
          <a:xfrm>
            <a:off x="2175510" y="2072639"/>
            <a:ext cx="1772920" cy="1367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8196" y="0"/>
                </a:lnTo>
                <a:lnTo>
                  <a:pt x="18196" y="21600"/>
                </a:lnTo>
                <a:lnTo>
                  <a:pt x="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42" name="接點: 肘形 43"/>
          <p:cNvSpPr/>
          <p:nvPr/>
        </p:nvSpPr>
        <p:spPr>
          <a:xfrm>
            <a:off x="3201670" y="2327910"/>
            <a:ext cx="2894330" cy="85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0816"/>
                </a:lnTo>
                <a:lnTo>
                  <a:pt x="0" y="10816"/>
                </a:lnTo>
                <a:lnTo>
                  <a:pt x="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43" name="接點: 肘形 44"/>
          <p:cNvSpPr/>
          <p:nvPr/>
        </p:nvSpPr>
        <p:spPr>
          <a:xfrm>
            <a:off x="5161280" y="2327910"/>
            <a:ext cx="934720" cy="85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0816"/>
                </a:lnTo>
                <a:lnTo>
                  <a:pt x="0" y="10816"/>
                </a:lnTo>
                <a:lnTo>
                  <a:pt x="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44" name="接點: 肘形 45"/>
          <p:cNvSpPr/>
          <p:nvPr/>
        </p:nvSpPr>
        <p:spPr>
          <a:xfrm>
            <a:off x="6096000" y="2327910"/>
            <a:ext cx="1024891" cy="85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16"/>
                </a:lnTo>
                <a:lnTo>
                  <a:pt x="21600" y="10816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45" name="接點: 肘形 46"/>
          <p:cNvSpPr/>
          <p:nvPr/>
        </p:nvSpPr>
        <p:spPr>
          <a:xfrm>
            <a:off x="6096000" y="2327910"/>
            <a:ext cx="2984500" cy="85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16"/>
                </a:lnTo>
                <a:lnTo>
                  <a:pt x="21600" y="10816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46" name="接點: 肘形 47"/>
          <p:cNvSpPr/>
          <p:nvPr/>
        </p:nvSpPr>
        <p:spPr>
          <a:xfrm>
            <a:off x="8242300" y="2072639"/>
            <a:ext cx="1863090" cy="1367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769" y="0"/>
                </a:lnTo>
                <a:lnTo>
                  <a:pt x="3769" y="2160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410" name="矩形: 圓角 48"/>
          <p:cNvGrpSpPr/>
          <p:nvPr/>
        </p:nvGrpSpPr>
        <p:grpSpPr>
          <a:xfrm>
            <a:off x="500416" y="3811961"/>
            <a:ext cx="1483297" cy="406400"/>
            <a:chOff x="0" y="0"/>
            <a:chExt cx="1483296" cy="406399"/>
          </a:xfrm>
        </p:grpSpPr>
        <p:sp>
          <p:nvSpPr>
            <p:cNvPr id="408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9" name="最新消息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最新消息</a:t>
              </a:r>
            </a:p>
          </p:txBody>
        </p:sp>
      </p:grpSp>
      <p:grpSp>
        <p:nvGrpSpPr>
          <p:cNvPr id="413" name="矩形: 圓角 49"/>
          <p:cNvGrpSpPr/>
          <p:nvPr/>
        </p:nvGrpSpPr>
        <p:grpSpPr>
          <a:xfrm>
            <a:off x="500416" y="4364768"/>
            <a:ext cx="1483297" cy="406400"/>
            <a:chOff x="0" y="0"/>
            <a:chExt cx="1483296" cy="406399"/>
          </a:xfrm>
        </p:grpSpPr>
        <p:sp>
          <p:nvSpPr>
            <p:cNvPr id="411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2" name="關於我們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關於我們</a:t>
              </a:r>
            </a:p>
          </p:txBody>
        </p:sp>
      </p:grpSp>
      <p:grpSp>
        <p:nvGrpSpPr>
          <p:cNvPr id="416" name="矩形: 圓角 50"/>
          <p:cNvGrpSpPr/>
          <p:nvPr/>
        </p:nvGrpSpPr>
        <p:grpSpPr>
          <a:xfrm>
            <a:off x="8339404" y="3788860"/>
            <a:ext cx="1483298" cy="406400"/>
            <a:chOff x="0" y="0"/>
            <a:chExt cx="1483296" cy="406399"/>
          </a:xfrm>
        </p:grpSpPr>
        <p:sp>
          <p:nvSpPr>
            <p:cNvPr id="414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5" name="我的送養文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我的送養文</a:t>
              </a:r>
            </a:p>
          </p:txBody>
        </p:sp>
      </p:grpSp>
      <p:grpSp>
        <p:nvGrpSpPr>
          <p:cNvPr id="419" name="矩形: 圓角 51"/>
          <p:cNvGrpSpPr/>
          <p:nvPr/>
        </p:nvGrpSpPr>
        <p:grpSpPr>
          <a:xfrm>
            <a:off x="8339404" y="4341667"/>
            <a:ext cx="1483298" cy="406400"/>
            <a:chOff x="0" y="0"/>
            <a:chExt cx="1483296" cy="406399"/>
          </a:xfrm>
        </p:grpSpPr>
        <p:sp>
          <p:nvSpPr>
            <p:cNvPr id="417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8" name="我追蹤的毛孩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我追蹤的毛孩</a:t>
              </a:r>
            </a:p>
          </p:txBody>
        </p:sp>
      </p:grpSp>
      <p:grpSp>
        <p:nvGrpSpPr>
          <p:cNvPr id="422" name="矩形: 圓角 52"/>
          <p:cNvGrpSpPr/>
          <p:nvPr/>
        </p:nvGrpSpPr>
        <p:grpSpPr>
          <a:xfrm>
            <a:off x="8339404" y="4894474"/>
            <a:ext cx="1483298" cy="406400"/>
            <a:chOff x="0" y="0"/>
            <a:chExt cx="1483296" cy="406399"/>
          </a:xfrm>
        </p:grpSpPr>
        <p:sp>
          <p:nvSpPr>
            <p:cNvPr id="420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通知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通知</a:t>
              </a:r>
            </a:p>
          </p:txBody>
        </p:sp>
      </p:grpSp>
      <p:grpSp>
        <p:nvGrpSpPr>
          <p:cNvPr id="425" name="矩形: 圓角 53"/>
          <p:cNvGrpSpPr/>
          <p:nvPr/>
        </p:nvGrpSpPr>
        <p:grpSpPr>
          <a:xfrm>
            <a:off x="8339404" y="5447281"/>
            <a:ext cx="1483298" cy="406400"/>
            <a:chOff x="0" y="0"/>
            <a:chExt cx="1483296" cy="406399"/>
          </a:xfrm>
        </p:grpSpPr>
        <p:sp>
          <p:nvSpPr>
            <p:cNvPr id="423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4" name="聯絡我們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聯絡我們</a:t>
              </a:r>
            </a:p>
          </p:txBody>
        </p:sp>
      </p:grpSp>
      <p:grpSp>
        <p:nvGrpSpPr>
          <p:cNvPr id="428" name="矩形: 圓角 54"/>
          <p:cNvGrpSpPr/>
          <p:nvPr/>
        </p:nvGrpSpPr>
        <p:grpSpPr>
          <a:xfrm>
            <a:off x="8339404" y="6000089"/>
            <a:ext cx="1483298" cy="406400"/>
            <a:chOff x="0" y="0"/>
            <a:chExt cx="1483296" cy="406399"/>
          </a:xfrm>
        </p:grpSpPr>
        <p:sp>
          <p:nvSpPr>
            <p:cNvPr id="426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7" name="會員資料管理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會員資料管理</a:t>
              </a:r>
            </a:p>
          </p:txBody>
        </p:sp>
      </p:grpSp>
      <p:grpSp>
        <p:nvGrpSpPr>
          <p:cNvPr id="431" name="矩形: 圓角 55"/>
          <p:cNvGrpSpPr/>
          <p:nvPr/>
        </p:nvGrpSpPr>
        <p:grpSpPr>
          <a:xfrm>
            <a:off x="10299148" y="3788860"/>
            <a:ext cx="1483298" cy="406400"/>
            <a:chOff x="0" y="0"/>
            <a:chExt cx="1483296" cy="406399"/>
          </a:xfrm>
        </p:grpSpPr>
        <p:sp>
          <p:nvSpPr>
            <p:cNvPr id="429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0" name="最新消息管理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最新消息管理</a:t>
              </a:r>
            </a:p>
          </p:txBody>
        </p:sp>
      </p:grpSp>
      <p:grpSp>
        <p:nvGrpSpPr>
          <p:cNvPr id="434" name="矩形: 圓角 56"/>
          <p:cNvGrpSpPr/>
          <p:nvPr/>
        </p:nvGrpSpPr>
        <p:grpSpPr>
          <a:xfrm>
            <a:off x="10299148" y="4341667"/>
            <a:ext cx="1483298" cy="406400"/>
            <a:chOff x="0" y="0"/>
            <a:chExt cx="1483296" cy="406399"/>
          </a:xfrm>
        </p:grpSpPr>
        <p:sp>
          <p:nvSpPr>
            <p:cNvPr id="432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3" name="會員資料管理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會員資料管理</a:t>
              </a:r>
            </a:p>
          </p:txBody>
        </p:sp>
      </p:grpSp>
      <p:grpSp>
        <p:nvGrpSpPr>
          <p:cNvPr id="437" name="矩形: 圓角 57"/>
          <p:cNvGrpSpPr/>
          <p:nvPr/>
        </p:nvGrpSpPr>
        <p:grpSpPr>
          <a:xfrm>
            <a:off x="10299148" y="4894474"/>
            <a:ext cx="1483298" cy="406400"/>
            <a:chOff x="0" y="0"/>
            <a:chExt cx="1483296" cy="406399"/>
          </a:xfrm>
        </p:grpSpPr>
        <p:sp>
          <p:nvSpPr>
            <p:cNvPr id="435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6" name="刊登送養審核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刊登送養審核</a:t>
              </a:r>
            </a:p>
          </p:txBody>
        </p:sp>
      </p:grpSp>
      <p:grpSp>
        <p:nvGrpSpPr>
          <p:cNvPr id="440" name="矩形: 圓角 58"/>
          <p:cNvGrpSpPr/>
          <p:nvPr/>
        </p:nvGrpSpPr>
        <p:grpSpPr>
          <a:xfrm>
            <a:off x="10299148" y="5447281"/>
            <a:ext cx="1483298" cy="406400"/>
            <a:chOff x="0" y="0"/>
            <a:chExt cx="1483296" cy="406399"/>
          </a:xfrm>
        </p:grpSpPr>
        <p:sp>
          <p:nvSpPr>
            <p:cNvPr id="438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9" name="毛孩知識管理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毛孩知識管理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6" grpId="2"/>
      <p:bldP build="whole" bldLvl="1" animBg="1" rev="0" advAuto="0" spid="437" grpId="22"/>
      <p:bldP build="whole" bldLvl="1" animBg="1" rev="0" advAuto="0" spid="444" grpId="9"/>
      <p:bldP build="whole" bldLvl="1" animBg="1" rev="0" advAuto="0" spid="431" grpId="20"/>
      <p:bldP build="whole" bldLvl="1" animBg="1" rev="0" advAuto="0" spid="410" grpId="3"/>
      <p:bldP build="whole" bldLvl="1" animBg="1" rev="0" advAuto="0" spid="401" grpId="19"/>
      <p:bldP build="whole" bldLvl="1" animBg="1" rev="0" advAuto="0" spid="445" grpId="11"/>
      <p:bldP build="whole" bldLvl="1" animBg="1" rev="0" advAuto="0" spid="443" grpId="7"/>
      <p:bldP build="whole" bldLvl="1" animBg="1" rev="0" advAuto="0" spid="389" grpId="6"/>
      <p:bldP build="whole" bldLvl="1" animBg="1" rev="0" advAuto="0" spid="419" grpId="14"/>
      <p:bldP build="whole" bldLvl="1" animBg="1" rev="0" advAuto="0" spid="440" grpId="23"/>
      <p:bldP build="whole" bldLvl="1" animBg="1" rev="0" advAuto="0" spid="398" grpId="12"/>
      <p:bldP build="whole" bldLvl="1" animBg="1" rev="0" advAuto="0" spid="422" grpId="15"/>
      <p:bldP build="whole" bldLvl="1" animBg="1" rev="0" advAuto="0" spid="428" grpId="17"/>
      <p:bldP build="whole" bldLvl="1" animBg="1" rev="0" advAuto="0" spid="392" grpId="8"/>
      <p:bldP build="whole" bldLvl="1" animBg="1" rev="0" advAuto="0" spid="395" grpId="10"/>
      <p:bldP build="whole" bldLvl="1" animBg="1" rev="0" advAuto="0" spid="425" grpId="16"/>
      <p:bldP build="whole" bldLvl="1" animBg="1" rev="0" advAuto="0" spid="416" grpId="13"/>
      <p:bldP build="whole" bldLvl="1" animBg="1" rev="0" advAuto="0" spid="442" grpId="5"/>
      <p:bldP build="whole" bldLvl="1" animBg="1" rev="0" advAuto="0" spid="446" grpId="18"/>
      <p:bldP build="whole" bldLvl="1" animBg="1" rev="0" advAuto="0" spid="434" grpId="21"/>
      <p:bldP build="whole" bldLvl="1" animBg="1" rev="0" advAuto="0" spid="413" grpId="4"/>
      <p:bldP build="whole" bldLvl="1" animBg="1" rev="0" advAuto="0" spid="44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矩形: 圓角 53"/>
          <p:cNvSpPr/>
          <p:nvPr/>
        </p:nvSpPr>
        <p:spPr>
          <a:xfrm>
            <a:off x="106022" y="2683248"/>
            <a:ext cx="11932002" cy="3921786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9" name="矩形: 圓角 51"/>
          <p:cNvSpPr/>
          <p:nvPr/>
        </p:nvSpPr>
        <p:spPr>
          <a:xfrm>
            <a:off x="216762" y="2862858"/>
            <a:ext cx="9858361" cy="3609839"/>
          </a:xfrm>
          <a:prstGeom prst="roundRect">
            <a:avLst>
              <a:gd name="adj" fmla="val 9702"/>
            </a:avLst>
          </a:prstGeom>
          <a:solidFill>
            <a:srgbClr val="FFD96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矩形: 圓角 41"/>
          <p:cNvSpPr/>
          <p:nvPr/>
        </p:nvSpPr>
        <p:spPr>
          <a:xfrm>
            <a:off x="6173608" y="2990924"/>
            <a:ext cx="1910531" cy="863602"/>
          </a:xfrm>
          <a:prstGeom prst="roundRect">
            <a:avLst>
              <a:gd name="adj" fmla="val 16667"/>
            </a:avLst>
          </a:prstGeom>
          <a:solidFill>
            <a:srgbClr val="7FB7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1" name="矩形: 圓角 1"/>
          <p:cNvSpPr/>
          <p:nvPr/>
        </p:nvSpPr>
        <p:spPr>
          <a:xfrm>
            <a:off x="276387" y="2968874"/>
            <a:ext cx="3886369" cy="2133601"/>
          </a:xfrm>
          <a:prstGeom prst="roundRect">
            <a:avLst>
              <a:gd name="adj" fmla="val 16667"/>
            </a:avLst>
          </a:prstGeom>
          <a:solidFill>
            <a:srgbClr val="7FB7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2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系統角色與網站權限設定</a:t>
            </a:r>
          </a:p>
        </p:txBody>
      </p:sp>
      <p:grpSp>
        <p:nvGrpSpPr>
          <p:cNvPr id="455" name="矩形: 圓角 2"/>
          <p:cNvGrpSpPr/>
          <p:nvPr/>
        </p:nvGrpSpPr>
        <p:grpSpPr>
          <a:xfrm>
            <a:off x="3955143" y="1818378"/>
            <a:ext cx="4281714" cy="510541"/>
            <a:chOff x="0" y="0"/>
            <a:chExt cx="4281713" cy="510540"/>
          </a:xfrm>
        </p:grpSpPr>
        <p:sp>
          <p:nvSpPr>
            <p:cNvPr id="453" name="圓角矩形"/>
            <p:cNvSpPr/>
            <p:nvPr/>
          </p:nvSpPr>
          <p:spPr>
            <a:xfrm>
              <a:off x="0" y="52070"/>
              <a:ext cx="4281714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4" name="浪浪有窩"/>
            <p:cNvSpPr txBox="1"/>
            <p:nvPr/>
          </p:nvSpPr>
          <p:spPr>
            <a:xfrm>
              <a:off x="111585" y="0"/>
              <a:ext cx="405854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浪浪有窩</a:t>
              </a:r>
            </a:p>
          </p:txBody>
        </p:sp>
      </p:grpSp>
      <p:grpSp>
        <p:nvGrpSpPr>
          <p:cNvPr id="458" name="矩形: 圓角 3"/>
          <p:cNvGrpSpPr/>
          <p:nvPr/>
        </p:nvGrpSpPr>
        <p:grpSpPr>
          <a:xfrm>
            <a:off x="307624" y="3186349"/>
            <a:ext cx="1868883" cy="510541"/>
            <a:chOff x="0" y="0"/>
            <a:chExt cx="1868882" cy="510540"/>
          </a:xfrm>
        </p:grpSpPr>
        <p:sp>
          <p:nvSpPr>
            <p:cNvPr id="456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7" name="首頁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首頁</a:t>
              </a:r>
            </a:p>
          </p:txBody>
        </p:sp>
      </p:grpSp>
      <p:grpSp>
        <p:nvGrpSpPr>
          <p:cNvPr id="461" name="矩形: 圓角 4"/>
          <p:cNvGrpSpPr/>
          <p:nvPr/>
        </p:nvGrpSpPr>
        <p:grpSpPr>
          <a:xfrm>
            <a:off x="2267370" y="3186349"/>
            <a:ext cx="1868883" cy="510541"/>
            <a:chOff x="0" y="0"/>
            <a:chExt cx="1868882" cy="510540"/>
          </a:xfrm>
        </p:grpSpPr>
        <p:sp>
          <p:nvSpPr>
            <p:cNvPr id="459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0" name="毛孩領養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毛孩領養</a:t>
              </a:r>
            </a:p>
          </p:txBody>
        </p:sp>
      </p:grpSp>
      <p:grpSp>
        <p:nvGrpSpPr>
          <p:cNvPr id="464" name="矩形: 圓角 6"/>
          <p:cNvGrpSpPr/>
          <p:nvPr/>
        </p:nvGrpSpPr>
        <p:grpSpPr>
          <a:xfrm>
            <a:off x="4227117" y="3186349"/>
            <a:ext cx="1868883" cy="510541"/>
            <a:chOff x="0" y="0"/>
            <a:chExt cx="1868882" cy="510540"/>
          </a:xfrm>
        </p:grpSpPr>
        <p:sp>
          <p:nvSpPr>
            <p:cNvPr id="462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送養刊登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送養刊登</a:t>
              </a:r>
            </a:p>
          </p:txBody>
        </p:sp>
      </p:grpSp>
      <p:grpSp>
        <p:nvGrpSpPr>
          <p:cNvPr id="467" name="矩形: 圓角 7"/>
          <p:cNvGrpSpPr/>
          <p:nvPr/>
        </p:nvGrpSpPr>
        <p:grpSpPr>
          <a:xfrm>
            <a:off x="6186864" y="3186349"/>
            <a:ext cx="1868884" cy="510541"/>
            <a:chOff x="0" y="0"/>
            <a:chExt cx="1868882" cy="510540"/>
          </a:xfrm>
        </p:grpSpPr>
        <p:sp>
          <p:nvSpPr>
            <p:cNvPr id="465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6" name="毛孩知識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毛孩知識</a:t>
              </a:r>
            </a:p>
          </p:txBody>
        </p:sp>
      </p:grpSp>
      <p:grpSp>
        <p:nvGrpSpPr>
          <p:cNvPr id="470" name="矩形: 圓角 8"/>
          <p:cNvGrpSpPr/>
          <p:nvPr/>
        </p:nvGrpSpPr>
        <p:grpSpPr>
          <a:xfrm>
            <a:off x="8146612" y="3186349"/>
            <a:ext cx="1868883" cy="510541"/>
            <a:chOff x="0" y="0"/>
            <a:chExt cx="1868882" cy="510540"/>
          </a:xfrm>
        </p:grpSpPr>
        <p:sp>
          <p:nvSpPr>
            <p:cNvPr id="468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會員管理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會員管理</a:t>
              </a:r>
            </a:p>
          </p:txBody>
        </p:sp>
      </p:grpSp>
      <p:grpSp>
        <p:nvGrpSpPr>
          <p:cNvPr id="473" name="矩形: 圓角 9"/>
          <p:cNvGrpSpPr/>
          <p:nvPr/>
        </p:nvGrpSpPr>
        <p:grpSpPr>
          <a:xfrm>
            <a:off x="10106356" y="3186349"/>
            <a:ext cx="1868883" cy="510541"/>
            <a:chOff x="0" y="0"/>
            <a:chExt cx="1868882" cy="510540"/>
          </a:xfrm>
        </p:grpSpPr>
        <p:sp>
          <p:nvSpPr>
            <p:cNvPr id="471" name="圓角矩形"/>
            <p:cNvSpPr/>
            <p:nvPr/>
          </p:nvSpPr>
          <p:spPr>
            <a:xfrm>
              <a:off x="0" y="52070"/>
              <a:ext cx="1868883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2" name="後臺管理"/>
            <p:cNvSpPr txBox="1"/>
            <p:nvPr/>
          </p:nvSpPr>
          <p:spPr>
            <a:xfrm>
              <a:off x="105234" y="0"/>
              <a:ext cx="165841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後臺管理</a:t>
              </a:r>
            </a:p>
          </p:txBody>
        </p:sp>
      </p:grpSp>
      <p:sp>
        <p:nvSpPr>
          <p:cNvPr id="525" name="接點: 肘形 10"/>
          <p:cNvSpPr/>
          <p:nvPr/>
        </p:nvSpPr>
        <p:spPr>
          <a:xfrm>
            <a:off x="2175510" y="2072639"/>
            <a:ext cx="1772920" cy="1367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8196" y="0"/>
                </a:lnTo>
                <a:lnTo>
                  <a:pt x="18196" y="21600"/>
                </a:lnTo>
                <a:lnTo>
                  <a:pt x="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526" name="接點: 肘形 11"/>
          <p:cNvSpPr/>
          <p:nvPr/>
        </p:nvSpPr>
        <p:spPr>
          <a:xfrm>
            <a:off x="3201670" y="2327910"/>
            <a:ext cx="2894330" cy="85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0816"/>
                </a:lnTo>
                <a:lnTo>
                  <a:pt x="0" y="10816"/>
                </a:lnTo>
                <a:lnTo>
                  <a:pt x="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527" name="接點: 肘形 12"/>
          <p:cNvSpPr/>
          <p:nvPr/>
        </p:nvSpPr>
        <p:spPr>
          <a:xfrm>
            <a:off x="5161280" y="2327910"/>
            <a:ext cx="934720" cy="85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0816"/>
                </a:lnTo>
                <a:lnTo>
                  <a:pt x="0" y="10816"/>
                </a:lnTo>
                <a:lnTo>
                  <a:pt x="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528" name="接點: 肘形 13"/>
          <p:cNvSpPr/>
          <p:nvPr/>
        </p:nvSpPr>
        <p:spPr>
          <a:xfrm>
            <a:off x="6096000" y="2327910"/>
            <a:ext cx="1024891" cy="85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16"/>
                </a:lnTo>
                <a:lnTo>
                  <a:pt x="21600" y="10816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529" name="接點: 肘形 14"/>
          <p:cNvSpPr/>
          <p:nvPr/>
        </p:nvSpPr>
        <p:spPr>
          <a:xfrm>
            <a:off x="6096000" y="2327910"/>
            <a:ext cx="2984500" cy="85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16"/>
                </a:lnTo>
                <a:lnTo>
                  <a:pt x="21600" y="10816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530" name="接點: 肘形 15"/>
          <p:cNvSpPr/>
          <p:nvPr/>
        </p:nvSpPr>
        <p:spPr>
          <a:xfrm>
            <a:off x="8242300" y="2072639"/>
            <a:ext cx="1863090" cy="1367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769" y="0"/>
                </a:lnTo>
                <a:lnTo>
                  <a:pt x="3769" y="2160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00206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482" name="矩形: 圓角 16"/>
          <p:cNvGrpSpPr/>
          <p:nvPr/>
        </p:nvGrpSpPr>
        <p:grpSpPr>
          <a:xfrm>
            <a:off x="500416" y="3811961"/>
            <a:ext cx="1483297" cy="406400"/>
            <a:chOff x="0" y="0"/>
            <a:chExt cx="1483296" cy="406399"/>
          </a:xfrm>
        </p:grpSpPr>
        <p:sp>
          <p:nvSpPr>
            <p:cNvPr id="480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1" name="最新消息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最新消息</a:t>
              </a:r>
            </a:p>
          </p:txBody>
        </p:sp>
      </p:grpSp>
      <p:grpSp>
        <p:nvGrpSpPr>
          <p:cNvPr id="485" name="矩形: 圓角 17"/>
          <p:cNvGrpSpPr/>
          <p:nvPr/>
        </p:nvGrpSpPr>
        <p:grpSpPr>
          <a:xfrm>
            <a:off x="500416" y="4364768"/>
            <a:ext cx="1483297" cy="406400"/>
            <a:chOff x="0" y="0"/>
            <a:chExt cx="1483296" cy="406399"/>
          </a:xfrm>
        </p:grpSpPr>
        <p:sp>
          <p:nvSpPr>
            <p:cNvPr id="483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4" name="關於我們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關於我們</a:t>
              </a:r>
            </a:p>
          </p:txBody>
        </p:sp>
      </p:grpSp>
      <p:grpSp>
        <p:nvGrpSpPr>
          <p:cNvPr id="488" name="矩形: 圓角 18"/>
          <p:cNvGrpSpPr/>
          <p:nvPr/>
        </p:nvGrpSpPr>
        <p:grpSpPr>
          <a:xfrm>
            <a:off x="8339404" y="3788860"/>
            <a:ext cx="1483298" cy="406400"/>
            <a:chOff x="0" y="0"/>
            <a:chExt cx="1483296" cy="406399"/>
          </a:xfrm>
        </p:grpSpPr>
        <p:sp>
          <p:nvSpPr>
            <p:cNvPr id="486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7" name="我的送養文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我的送養文</a:t>
              </a:r>
            </a:p>
          </p:txBody>
        </p:sp>
      </p:grpSp>
      <p:grpSp>
        <p:nvGrpSpPr>
          <p:cNvPr id="491" name="矩形: 圓角 19"/>
          <p:cNvGrpSpPr/>
          <p:nvPr/>
        </p:nvGrpSpPr>
        <p:grpSpPr>
          <a:xfrm>
            <a:off x="8339404" y="4341667"/>
            <a:ext cx="1483298" cy="406400"/>
            <a:chOff x="0" y="0"/>
            <a:chExt cx="1483296" cy="406399"/>
          </a:xfrm>
        </p:grpSpPr>
        <p:sp>
          <p:nvSpPr>
            <p:cNvPr id="489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0" name="我追蹤的毛孩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我追蹤的毛孩</a:t>
              </a:r>
            </a:p>
          </p:txBody>
        </p:sp>
      </p:grpSp>
      <p:grpSp>
        <p:nvGrpSpPr>
          <p:cNvPr id="494" name="矩形: 圓角 20"/>
          <p:cNvGrpSpPr/>
          <p:nvPr/>
        </p:nvGrpSpPr>
        <p:grpSpPr>
          <a:xfrm>
            <a:off x="8339404" y="4894474"/>
            <a:ext cx="1483298" cy="406400"/>
            <a:chOff x="0" y="0"/>
            <a:chExt cx="1483296" cy="406399"/>
          </a:xfrm>
        </p:grpSpPr>
        <p:sp>
          <p:nvSpPr>
            <p:cNvPr id="492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3" name="通知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通知</a:t>
              </a:r>
            </a:p>
          </p:txBody>
        </p:sp>
      </p:grpSp>
      <p:grpSp>
        <p:nvGrpSpPr>
          <p:cNvPr id="497" name="矩形: 圓角 21"/>
          <p:cNvGrpSpPr/>
          <p:nvPr/>
        </p:nvGrpSpPr>
        <p:grpSpPr>
          <a:xfrm>
            <a:off x="8339404" y="5447281"/>
            <a:ext cx="1483298" cy="406400"/>
            <a:chOff x="0" y="0"/>
            <a:chExt cx="1483296" cy="406399"/>
          </a:xfrm>
        </p:grpSpPr>
        <p:sp>
          <p:nvSpPr>
            <p:cNvPr id="495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6" name="聯絡我們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聯絡我們</a:t>
              </a:r>
            </a:p>
          </p:txBody>
        </p:sp>
      </p:grpSp>
      <p:grpSp>
        <p:nvGrpSpPr>
          <p:cNvPr id="500" name="矩形: 圓角 22"/>
          <p:cNvGrpSpPr/>
          <p:nvPr/>
        </p:nvGrpSpPr>
        <p:grpSpPr>
          <a:xfrm>
            <a:off x="8339404" y="6000089"/>
            <a:ext cx="1483298" cy="406400"/>
            <a:chOff x="0" y="0"/>
            <a:chExt cx="1483296" cy="406399"/>
          </a:xfrm>
        </p:grpSpPr>
        <p:sp>
          <p:nvSpPr>
            <p:cNvPr id="498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9" name="會員資料管理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會員資料管理</a:t>
              </a:r>
            </a:p>
          </p:txBody>
        </p:sp>
      </p:grpSp>
      <p:grpSp>
        <p:nvGrpSpPr>
          <p:cNvPr id="503" name="矩形: 圓角 23"/>
          <p:cNvGrpSpPr/>
          <p:nvPr/>
        </p:nvGrpSpPr>
        <p:grpSpPr>
          <a:xfrm>
            <a:off x="10299148" y="3788860"/>
            <a:ext cx="1483298" cy="406400"/>
            <a:chOff x="0" y="0"/>
            <a:chExt cx="1483296" cy="406399"/>
          </a:xfrm>
        </p:grpSpPr>
        <p:sp>
          <p:nvSpPr>
            <p:cNvPr id="501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2" name="最新消息管理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最新消息管理</a:t>
              </a:r>
            </a:p>
          </p:txBody>
        </p:sp>
      </p:grpSp>
      <p:grpSp>
        <p:nvGrpSpPr>
          <p:cNvPr id="506" name="矩形: 圓角 24"/>
          <p:cNvGrpSpPr/>
          <p:nvPr/>
        </p:nvGrpSpPr>
        <p:grpSpPr>
          <a:xfrm>
            <a:off x="10299148" y="4341667"/>
            <a:ext cx="1483298" cy="406400"/>
            <a:chOff x="0" y="0"/>
            <a:chExt cx="1483296" cy="406399"/>
          </a:xfrm>
        </p:grpSpPr>
        <p:sp>
          <p:nvSpPr>
            <p:cNvPr id="504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5" name="會員資料管理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會員資料管理</a:t>
              </a:r>
            </a:p>
          </p:txBody>
        </p:sp>
      </p:grpSp>
      <p:grpSp>
        <p:nvGrpSpPr>
          <p:cNvPr id="509" name="矩形: 圓角 25"/>
          <p:cNvGrpSpPr/>
          <p:nvPr/>
        </p:nvGrpSpPr>
        <p:grpSpPr>
          <a:xfrm>
            <a:off x="10299148" y="4894474"/>
            <a:ext cx="1483298" cy="406400"/>
            <a:chOff x="0" y="0"/>
            <a:chExt cx="1483296" cy="406399"/>
          </a:xfrm>
        </p:grpSpPr>
        <p:sp>
          <p:nvSpPr>
            <p:cNvPr id="507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8" name="刊登送養審核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刊登送養審核</a:t>
              </a:r>
            </a:p>
          </p:txBody>
        </p:sp>
      </p:grpSp>
      <p:grpSp>
        <p:nvGrpSpPr>
          <p:cNvPr id="512" name="矩形: 圓角 26"/>
          <p:cNvGrpSpPr/>
          <p:nvPr/>
        </p:nvGrpSpPr>
        <p:grpSpPr>
          <a:xfrm>
            <a:off x="10299148" y="5447281"/>
            <a:ext cx="1483298" cy="406400"/>
            <a:chOff x="0" y="0"/>
            <a:chExt cx="1483296" cy="406399"/>
          </a:xfrm>
        </p:grpSpPr>
        <p:sp>
          <p:nvSpPr>
            <p:cNvPr id="510" name="圓角矩形"/>
            <p:cNvSpPr/>
            <p:nvPr/>
          </p:nvSpPr>
          <p:spPr>
            <a:xfrm>
              <a:off x="0" y="0"/>
              <a:ext cx="148329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1" name="毛孩知識管理"/>
            <p:cNvSpPr txBox="1"/>
            <p:nvPr/>
          </p:nvSpPr>
          <p:spPr>
            <a:xfrm>
              <a:off x="105234" y="30479"/>
              <a:ext cx="127282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毛孩知識管理</a:t>
              </a:r>
            </a:p>
          </p:txBody>
        </p:sp>
      </p:grpSp>
      <p:sp>
        <p:nvSpPr>
          <p:cNvPr id="513" name="橢圓 45"/>
          <p:cNvSpPr/>
          <p:nvPr/>
        </p:nvSpPr>
        <p:spPr>
          <a:xfrm>
            <a:off x="7849510" y="146766"/>
            <a:ext cx="1059545" cy="1059546"/>
          </a:xfrm>
          <a:prstGeom prst="ellipse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14" name="圖片 38" descr="圖片 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9281" y="276150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橢圓 46"/>
          <p:cNvSpPr/>
          <p:nvPr/>
        </p:nvSpPr>
        <p:spPr>
          <a:xfrm>
            <a:off x="9347397" y="157570"/>
            <a:ext cx="1059545" cy="1059546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chemeClr val="accent4"/>
              </a:gs>
              <a:gs pos="100000">
                <a:srgbClr val="E1AA00"/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6" name="橢圓 47"/>
          <p:cNvSpPr/>
          <p:nvPr/>
        </p:nvSpPr>
        <p:spPr>
          <a:xfrm>
            <a:off x="10748630" y="170000"/>
            <a:ext cx="1059545" cy="1059546"/>
          </a:xfrm>
          <a:prstGeom prst="ellipse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17" name="圖片 40" descr="圖片 4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17168" y="331870"/>
            <a:ext cx="720001" cy="7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圖片 44" descr="圖片 4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18401" y="339909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文字方塊 48"/>
          <p:cNvSpPr txBox="1"/>
          <p:nvPr/>
        </p:nvSpPr>
        <p:spPr>
          <a:xfrm>
            <a:off x="7728165" y="1203215"/>
            <a:ext cx="130223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一般使用者</a:t>
            </a:r>
          </a:p>
        </p:txBody>
      </p:sp>
      <p:sp>
        <p:nvSpPr>
          <p:cNvPr id="520" name="文字方塊 49"/>
          <p:cNvSpPr txBox="1"/>
          <p:nvPr/>
        </p:nvSpPr>
        <p:spPr>
          <a:xfrm>
            <a:off x="9226052" y="1203215"/>
            <a:ext cx="130223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會員</a:t>
            </a:r>
          </a:p>
        </p:txBody>
      </p:sp>
      <p:sp>
        <p:nvSpPr>
          <p:cNvPr id="521" name="文字方塊 50"/>
          <p:cNvSpPr txBox="1"/>
          <p:nvPr/>
        </p:nvSpPr>
        <p:spPr>
          <a:xfrm>
            <a:off x="10627285" y="1203215"/>
            <a:ext cx="130223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管理者</a:t>
            </a:r>
          </a:p>
        </p:txBody>
      </p:sp>
      <p:grpSp>
        <p:nvGrpSpPr>
          <p:cNvPr id="524" name="語音泡泡: 圓角矩形 27"/>
          <p:cNvGrpSpPr/>
          <p:nvPr/>
        </p:nvGrpSpPr>
        <p:grpSpPr>
          <a:xfrm>
            <a:off x="2369298" y="3615208"/>
            <a:ext cx="1537960" cy="877512"/>
            <a:chOff x="0" y="0"/>
            <a:chExt cx="1537959" cy="877511"/>
          </a:xfrm>
        </p:grpSpPr>
        <p:sp>
          <p:nvSpPr>
            <p:cNvPr id="522" name="形狀"/>
            <p:cNvSpPr/>
            <p:nvPr/>
          </p:nvSpPr>
          <p:spPr>
            <a:xfrm>
              <a:off x="0" y="0"/>
              <a:ext cx="1537960" cy="816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967"/>
                  </a:moveTo>
                  <a:cubicBezTo>
                    <a:pt x="0" y="8682"/>
                    <a:pt x="553" y="7641"/>
                    <a:pt x="1235" y="7641"/>
                  </a:cubicBezTo>
                  <a:lnTo>
                    <a:pt x="3600" y="7641"/>
                  </a:lnTo>
                  <a:lnTo>
                    <a:pt x="8511" y="0"/>
                  </a:lnTo>
                  <a:lnTo>
                    <a:pt x="9000" y="7641"/>
                  </a:lnTo>
                  <a:lnTo>
                    <a:pt x="20365" y="7641"/>
                  </a:lnTo>
                  <a:cubicBezTo>
                    <a:pt x="21047" y="7641"/>
                    <a:pt x="21600" y="8682"/>
                    <a:pt x="21600" y="9967"/>
                  </a:cubicBezTo>
                  <a:lnTo>
                    <a:pt x="21600" y="9967"/>
                  </a:lnTo>
                  <a:lnTo>
                    <a:pt x="21600" y="19273"/>
                  </a:lnTo>
                  <a:cubicBezTo>
                    <a:pt x="21600" y="20558"/>
                    <a:pt x="21047" y="21600"/>
                    <a:pt x="20365" y="21600"/>
                  </a:cubicBezTo>
                  <a:lnTo>
                    <a:pt x="1235" y="21600"/>
                  </a:lnTo>
                  <a:cubicBezTo>
                    <a:pt x="553" y="21600"/>
                    <a:pt x="0" y="20558"/>
                    <a:pt x="0" y="19273"/>
                  </a:cubicBezTo>
                  <a:lnTo>
                    <a:pt x="0" y="9967"/>
                  </a:lnTo>
                  <a:close/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23" name="顯示送養者…"/>
            <p:cNvSpPr txBox="1"/>
            <p:nvPr/>
          </p:nvSpPr>
          <p:spPr>
            <a:xfrm>
              <a:off x="90516" y="227271"/>
              <a:ext cx="1356928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1600"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顯示送養者</a:t>
              </a:r>
            </a:p>
            <a:p>
              <a:pPr algn="ctr">
                <a:defRPr b="1" sz="1600">
                  <a:solidFill>
                    <a:srgbClr val="FFD966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聯絡資訊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9" grpId="5"/>
      <p:bldP build="whole" bldLvl="1" animBg="1" rev="0" advAuto="0" spid="450" grpId="3"/>
      <p:bldP build="whole" bldLvl="1" animBg="1" rev="0" advAuto="0" spid="513" grpId="1"/>
      <p:bldP build="whole" bldLvl="1" animBg="1" rev="0" advAuto="0" spid="448" grpId="8"/>
      <p:bldP build="whole" bldLvl="1" animBg="1" rev="0" advAuto="0" spid="451" grpId="2"/>
      <p:bldP build="whole" bldLvl="1" animBg="1" rev="0" advAuto="0" spid="524" grpId="6"/>
      <p:bldP build="whole" bldLvl="1" animBg="1" rev="0" advAuto="0" spid="516" grpId="7"/>
      <p:bldP build="whole" bldLvl="1" animBg="1" rev="0" advAuto="0" spid="515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矩形: 圓角 63"/>
          <p:cNvSpPr/>
          <p:nvPr/>
        </p:nvSpPr>
        <p:spPr>
          <a:xfrm>
            <a:off x="8762307" y="4605733"/>
            <a:ext cx="2762033" cy="177066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 w="12700">
            <a:solidFill>
              <a:srgbClr val="002060"/>
            </a:solidFill>
            <a:miter/>
          </a:ln>
        </p:spPr>
        <p:txBody>
          <a:bodyPr lIns="45719" rIns="45719" anchor="ctr"/>
          <a:lstStyle/>
          <a:p>
            <a:pPr algn="ctr">
              <a:defRPr b="1" sz="2000">
                <a:solidFill>
                  <a:srgbClr val="FFFFFF"/>
                </a:solidFill>
                <a:latin typeface="微軟正黑體 Light"/>
                <a:ea typeface="微軟正黑體 Light"/>
                <a:cs typeface="微軟正黑體 Light"/>
                <a:sym typeface="微軟正黑體 Light"/>
              </a:defRPr>
            </a:pPr>
          </a:p>
        </p:txBody>
      </p:sp>
      <p:sp>
        <p:nvSpPr>
          <p:cNvPr id="535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刊登送養流程介紹</a:t>
            </a:r>
          </a:p>
        </p:txBody>
      </p:sp>
      <p:grpSp>
        <p:nvGrpSpPr>
          <p:cNvPr id="539" name="群組 17"/>
          <p:cNvGrpSpPr/>
          <p:nvPr/>
        </p:nvGrpSpPr>
        <p:grpSpPr>
          <a:xfrm>
            <a:off x="6602898" y="1562934"/>
            <a:ext cx="1302234" cy="1465391"/>
            <a:chOff x="0" y="0"/>
            <a:chExt cx="1302233" cy="1465389"/>
          </a:xfrm>
        </p:grpSpPr>
        <p:sp>
          <p:nvSpPr>
            <p:cNvPr id="536" name="橢圓 3"/>
            <p:cNvSpPr/>
            <p:nvPr/>
          </p:nvSpPr>
          <p:spPr>
            <a:xfrm>
              <a:off x="121344" y="0"/>
              <a:ext cx="1059546" cy="1059545"/>
            </a:xfrm>
            <a:prstGeom prst="ellipse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63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37" name="圖片 4" descr="圖片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1115" y="129383"/>
              <a:ext cx="720001" cy="72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文字方塊 10"/>
            <p:cNvSpPr txBox="1"/>
            <p:nvPr/>
          </p:nvSpPr>
          <p:spPr>
            <a:xfrm>
              <a:off x="0" y="1056449"/>
              <a:ext cx="1302233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一般使用者</a:t>
              </a:r>
            </a:p>
          </p:txBody>
        </p:sp>
      </p:grpSp>
      <p:grpSp>
        <p:nvGrpSpPr>
          <p:cNvPr id="543" name="群組 15"/>
          <p:cNvGrpSpPr/>
          <p:nvPr/>
        </p:nvGrpSpPr>
        <p:grpSpPr>
          <a:xfrm>
            <a:off x="1312550" y="1573738"/>
            <a:ext cx="1492475" cy="1454587"/>
            <a:chOff x="0" y="0"/>
            <a:chExt cx="1492473" cy="1454585"/>
          </a:xfrm>
        </p:grpSpPr>
        <p:sp>
          <p:nvSpPr>
            <p:cNvPr id="540" name="橢圓 6"/>
            <p:cNvSpPr/>
            <p:nvPr/>
          </p:nvSpPr>
          <p:spPr>
            <a:xfrm>
              <a:off x="121344" y="0"/>
              <a:ext cx="1059546" cy="1059545"/>
            </a:xfrm>
            <a:prstGeom prst="ellipse">
              <a:avLst/>
            </a:prstGeom>
            <a:gradFill flip="none" rotWithShape="1">
              <a:gsLst>
                <a:gs pos="0">
                  <a:srgbClr val="FFC647"/>
                </a:gs>
                <a:gs pos="50000">
                  <a:schemeClr val="accent4"/>
                </a:gs>
                <a:gs pos="100000">
                  <a:srgbClr val="E1AA00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1" name="圖片 8" descr="圖片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1116" y="174299"/>
              <a:ext cx="720001" cy="72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2" name="文字方塊 11"/>
            <p:cNvSpPr txBox="1"/>
            <p:nvPr/>
          </p:nvSpPr>
          <p:spPr>
            <a:xfrm>
              <a:off x="0" y="1045645"/>
              <a:ext cx="149247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會員</a:t>
              </a:r>
              <a:r>
                <a:t>(</a:t>
              </a:r>
              <a:r>
                <a:t>送養者</a:t>
              </a:r>
              <a:r>
                <a:t>)</a:t>
              </a:r>
            </a:p>
          </p:txBody>
        </p:sp>
      </p:grpSp>
      <p:grpSp>
        <p:nvGrpSpPr>
          <p:cNvPr id="547" name="群組 16"/>
          <p:cNvGrpSpPr/>
          <p:nvPr/>
        </p:nvGrpSpPr>
        <p:grpSpPr>
          <a:xfrm>
            <a:off x="4033835" y="1578128"/>
            <a:ext cx="1302234" cy="1442156"/>
            <a:chOff x="0" y="0"/>
            <a:chExt cx="1302233" cy="1442155"/>
          </a:xfrm>
        </p:grpSpPr>
        <p:sp>
          <p:nvSpPr>
            <p:cNvPr id="544" name="橢圓 7"/>
            <p:cNvSpPr/>
            <p:nvPr/>
          </p:nvSpPr>
          <p:spPr>
            <a:xfrm>
              <a:off x="121344" y="0"/>
              <a:ext cx="1059546" cy="1059545"/>
            </a:xfrm>
            <a:prstGeom prst="ellipse">
              <a:avLst/>
            </a:prstGeom>
            <a:gradFill flip="none" rotWithShape="1">
              <a:gsLst>
                <a:gs pos="0">
                  <a:srgbClr val="70A6DB"/>
                </a:gs>
                <a:gs pos="50000">
                  <a:srgbClr val="559BDB"/>
                </a:gs>
                <a:gs pos="100000">
                  <a:srgbClr val="448AC9"/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5" name="圖片 9" descr="圖片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1115" y="169909"/>
              <a:ext cx="720001" cy="72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6" name="文字方塊 12"/>
            <p:cNvSpPr txBox="1"/>
            <p:nvPr/>
          </p:nvSpPr>
          <p:spPr>
            <a:xfrm>
              <a:off x="0" y="1033215"/>
              <a:ext cx="1302233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管理者</a:t>
              </a:r>
            </a:p>
          </p:txBody>
        </p:sp>
      </p:grpSp>
      <p:grpSp>
        <p:nvGrpSpPr>
          <p:cNvPr id="551" name="群組 22"/>
          <p:cNvGrpSpPr/>
          <p:nvPr/>
        </p:nvGrpSpPr>
        <p:grpSpPr>
          <a:xfrm>
            <a:off x="9119900" y="1562934"/>
            <a:ext cx="1492475" cy="1454587"/>
            <a:chOff x="0" y="0"/>
            <a:chExt cx="1492473" cy="1454585"/>
          </a:xfrm>
        </p:grpSpPr>
        <p:sp>
          <p:nvSpPr>
            <p:cNvPr id="548" name="橢圓 26"/>
            <p:cNvSpPr/>
            <p:nvPr/>
          </p:nvSpPr>
          <p:spPr>
            <a:xfrm>
              <a:off x="121344" y="0"/>
              <a:ext cx="1059546" cy="1059545"/>
            </a:xfrm>
            <a:prstGeom prst="ellipse">
              <a:avLst/>
            </a:prstGeom>
            <a:gradFill flip="none" rotWithShape="1">
              <a:gsLst>
                <a:gs pos="0">
                  <a:srgbClr val="FFC647"/>
                </a:gs>
                <a:gs pos="50000">
                  <a:schemeClr val="accent4"/>
                </a:gs>
                <a:gs pos="100000">
                  <a:srgbClr val="E1AA00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9" name="圖片 30" descr="圖片 3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1116" y="174299"/>
              <a:ext cx="720001" cy="72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文字方塊 31"/>
            <p:cNvSpPr txBox="1"/>
            <p:nvPr/>
          </p:nvSpPr>
          <p:spPr>
            <a:xfrm>
              <a:off x="0" y="1045645"/>
              <a:ext cx="149247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會員</a:t>
              </a:r>
              <a:r>
                <a:t>(</a:t>
              </a:r>
              <a:r>
                <a:t>領養者</a:t>
              </a:r>
              <a:r>
                <a:t>)</a:t>
              </a:r>
            </a:p>
          </p:txBody>
        </p:sp>
      </p:grpSp>
      <p:grpSp>
        <p:nvGrpSpPr>
          <p:cNvPr id="554" name="矩形: 圓角 32"/>
          <p:cNvGrpSpPr/>
          <p:nvPr/>
        </p:nvGrpSpPr>
        <p:grpSpPr>
          <a:xfrm>
            <a:off x="1266831" y="3506661"/>
            <a:ext cx="1583914" cy="447041"/>
            <a:chOff x="0" y="0"/>
            <a:chExt cx="1583913" cy="447040"/>
          </a:xfrm>
        </p:grpSpPr>
        <p:sp>
          <p:nvSpPr>
            <p:cNvPr id="552" name="圓角矩形"/>
            <p:cNvSpPr/>
            <p:nvPr/>
          </p:nvSpPr>
          <p:spPr>
            <a:xfrm>
              <a:off x="0" y="20320"/>
              <a:ext cx="1583914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送養刊登"/>
            <p:cNvSpPr txBox="1"/>
            <p:nvPr/>
          </p:nvSpPr>
          <p:spPr>
            <a:xfrm>
              <a:off x="111584" y="0"/>
              <a:ext cx="1360745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送養刊登</a:t>
              </a:r>
            </a:p>
          </p:txBody>
        </p:sp>
      </p:grpSp>
      <p:grpSp>
        <p:nvGrpSpPr>
          <p:cNvPr id="557" name="流程圖: 決策 34"/>
          <p:cNvGrpSpPr/>
          <p:nvPr/>
        </p:nvGrpSpPr>
        <p:grpSpPr>
          <a:xfrm>
            <a:off x="3992247" y="2668461"/>
            <a:ext cx="1389544" cy="2123441"/>
            <a:chOff x="0" y="0"/>
            <a:chExt cx="1389542" cy="2123439"/>
          </a:xfrm>
        </p:grpSpPr>
        <p:sp>
          <p:nvSpPr>
            <p:cNvPr id="555" name="形狀"/>
            <p:cNvSpPr/>
            <p:nvPr/>
          </p:nvSpPr>
          <p:spPr>
            <a:xfrm>
              <a:off x="0" y="474607"/>
              <a:ext cx="1389544" cy="1174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pPr>
            </a:p>
          </p:txBody>
        </p:sp>
        <p:sp>
          <p:nvSpPr>
            <p:cNvPr id="556" name="送養…"/>
            <p:cNvSpPr txBox="1"/>
            <p:nvPr/>
          </p:nvSpPr>
          <p:spPr>
            <a:xfrm>
              <a:off x="399455" y="0"/>
              <a:ext cx="590633" cy="2123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pPr>
            </a:p>
            <a:p>
              <a: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pPr>
              <a:r>
                <a:t>送養</a:t>
              </a:r>
            </a:p>
            <a:p>
              <a: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pPr>
              <a:r>
                <a:t>審核</a:t>
              </a:r>
            </a:p>
          </p:txBody>
        </p:sp>
      </p:grpSp>
      <p:sp>
        <p:nvSpPr>
          <p:cNvPr id="558" name="直線接點 36"/>
          <p:cNvSpPr/>
          <p:nvPr/>
        </p:nvSpPr>
        <p:spPr>
          <a:xfrm flipH="1">
            <a:off x="3373854" y="1385688"/>
            <a:ext cx="1" cy="5004001"/>
          </a:xfrm>
          <a:prstGeom prst="line">
            <a:avLst/>
          </a:prstGeom>
          <a:ln w="76200">
            <a:solidFill>
              <a:srgbClr val="F8CBAD"/>
            </a:solidFill>
            <a:prstDash val="sys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59" name="直線接點 38"/>
          <p:cNvSpPr/>
          <p:nvPr/>
        </p:nvSpPr>
        <p:spPr>
          <a:xfrm flipH="1">
            <a:off x="5962764" y="1385688"/>
            <a:ext cx="1" cy="5004001"/>
          </a:xfrm>
          <a:prstGeom prst="line">
            <a:avLst/>
          </a:prstGeom>
          <a:ln w="76200">
            <a:solidFill>
              <a:srgbClr val="F8CBAD"/>
            </a:solidFill>
            <a:prstDash val="sys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60" name="直線接點 39"/>
          <p:cNvSpPr/>
          <p:nvPr/>
        </p:nvSpPr>
        <p:spPr>
          <a:xfrm flipH="1">
            <a:off x="8531828" y="1374884"/>
            <a:ext cx="1" cy="5004001"/>
          </a:xfrm>
          <a:prstGeom prst="line">
            <a:avLst/>
          </a:prstGeom>
          <a:ln w="76200">
            <a:solidFill>
              <a:srgbClr val="F8CBAD"/>
            </a:solidFill>
            <a:prstDash val="sysDash"/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63" name="矩形: 圓角 35"/>
          <p:cNvGrpSpPr/>
          <p:nvPr/>
        </p:nvGrpSpPr>
        <p:grpSpPr>
          <a:xfrm>
            <a:off x="6724245" y="3506661"/>
            <a:ext cx="4569768" cy="447041"/>
            <a:chOff x="0" y="0"/>
            <a:chExt cx="4569767" cy="447040"/>
          </a:xfrm>
        </p:grpSpPr>
        <p:sp>
          <p:nvSpPr>
            <p:cNvPr id="561" name="圓角矩形"/>
            <p:cNvSpPr/>
            <p:nvPr/>
          </p:nvSpPr>
          <p:spPr>
            <a:xfrm>
              <a:off x="0" y="20320"/>
              <a:ext cx="4569768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2" name="毛孩領養顯示"/>
            <p:cNvSpPr txBox="1"/>
            <p:nvPr/>
          </p:nvSpPr>
          <p:spPr>
            <a:xfrm>
              <a:off x="111584" y="0"/>
              <a:ext cx="4346599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毛孩領養顯示</a:t>
              </a:r>
            </a:p>
          </p:txBody>
        </p:sp>
      </p:grpSp>
      <p:sp>
        <p:nvSpPr>
          <p:cNvPr id="564" name="直線單箭頭接點 40"/>
          <p:cNvSpPr/>
          <p:nvPr/>
        </p:nvSpPr>
        <p:spPr>
          <a:xfrm>
            <a:off x="2850744" y="3726348"/>
            <a:ext cx="1141504" cy="1"/>
          </a:xfrm>
          <a:prstGeom prst="line">
            <a:avLst/>
          </a:prstGeom>
          <a:ln w="57150">
            <a:solidFill>
              <a:srgbClr val="00206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5" name="直線單箭頭接點 44"/>
          <p:cNvSpPr/>
          <p:nvPr/>
        </p:nvSpPr>
        <p:spPr>
          <a:xfrm>
            <a:off x="5381790" y="3708694"/>
            <a:ext cx="1342456" cy="1"/>
          </a:xfrm>
          <a:prstGeom prst="line">
            <a:avLst/>
          </a:prstGeom>
          <a:ln w="57150">
            <a:solidFill>
              <a:srgbClr val="00B05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76" name="接點: 肘形 47"/>
          <p:cNvSpPr/>
          <p:nvPr/>
        </p:nvSpPr>
        <p:spPr>
          <a:xfrm>
            <a:off x="2856229" y="3729990"/>
            <a:ext cx="1830071" cy="1315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7430"/>
                </a:moveTo>
                <a:lnTo>
                  <a:pt x="21600" y="21600"/>
                </a:lnTo>
                <a:lnTo>
                  <a:pt x="6086" y="21600"/>
                </a:lnTo>
                <a:lnTo>
                  <a:pt x="6086" y="0"/>
                </a:lnTo>
                <a:lnTo>
                  <a:pt x="0" y="0"/>
                </a:lnTo>
              </a:path>
            </a:pathLst>
          </a:custGeom>
          <a:ln w="57150">
            <a:solidFill>
              <a:srgbClr val="FF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569" name="矩形: 圓角 58"/>
          <p:cNvGrpSpPr/>
          <p:nvPr/>
        </p:nvGrpSpPr>
        <p:grpSpPr>
          <a:xfrm>
            <a:off x="9170720" y="4950617"/>
            <a:ext cx="2053648" cy="406400"/>
            <a:chOff x="0" y="0"/>
            <a:chExt cx="2053646" cy="406399"/>
          </a:xfrm>
        </p:grpSpPr>
        <p:sp>
          <p:nvSpPr>
            <p:cNvPr id="567" name="圓角矩形"/>
            <p:cNvSpPr/>
            <p:nvPr/>
          </p:nvSpPr>
          <p:spPr>
            <a:xfrm>
              <a:off x="0" y="0"/>
              <a:ext cx="2053647" cy="4064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8" name="查看送養者聯絡資訊"/>
            <p:cNvSpPr txBox="1"/>
            <p:nvPr/>
          </p:nvSpPr>
          <p:spPr>
            <a:xfrm>
              <a:off x="111584" y="30479"/>
              <a:ext cx="183047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1400">
                  <a:solidFill>
                    <a:srgbClr val="002060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查看送養者聯絡資訊</a:t>
              </a:r>
            </a:p>
          </p:txBody>
        </p:sp>
      </p:grpSp>
      <p:grpSp>
        <p:nvGrpSpPr>
          <p:cNvPr id="572" name="矩形: 圓角 57"/>
          <p:cNvGrpSpPr/>
          <p:nvPr/>
        </p:nvGrpSpPr>
        <p:grpSpPr>
          <a:xfrm>
            <a:off x="9170720" y="5590666"/>
            <a:ext cx="2053646" cy="447041"/>
            <a:chOff x="0" y="0"/>
            <a:chExt cx="2053644" cy="447040"/>
          </a:xfrm>
        </p:grpSpPr>
        <p:sp>
          <p:nvSpPr>
            <p:cNvPr id="570" name="圓角矩形"/>
            <p:cNvSpPr/>
            <p:nvPr/>
          </p:nvSpPr>
          <p:spPr>
            <a:xfrm>
              <a:off x="0" y="20320"/>
              <a:ext cx="2053645" cy="4064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1" name="追蹤"/>
            <p:cNvSpPr txBox="1"/>
            <p:nvPr/>
          </p:nvSpPr>
          <p:spPr>
            <a:xfrm>
              <a:off x="111584" y="0"/>
              <a:ext cx="1830477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002060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追蹤</a:t>
              </a:r>
            </a:p>
          </p:txBody>
        </p:sp>
      </p:grpSp>
      <p:sp>
        <p:nvSpPr>
          <p:cNvPr id="573" name="直線單箭頭接點 64"/>
          <p:cNvSpPr/>
          <p:nvPr/>
        </p:nvSpPr>
        <p:spPr>
          <a:xfrm>
            <a:off x="10143324" y="3933380"/>
            <a:ext cx="1" cy="672354"/>
          </a:xfrm>
          <a:prstGeom prst="line">
            <a:avLst/>
          </a:prstGeom>
          <a:ln w="57150">
            <a:solidFill>
              <a:srgbClr val="00206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74" name="文字方塊 70"/>
          <p:cNvSpPr txBox="1"/>
          <p:nvPr/>
        </p:nvSpPr>
        <p:spPr>
          <a:xfrm>
            <a:off x="5912313" y="3244333"/>
            <a:ext cx="78219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0B05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批准</a:t>
            </a:r>
          </a:p>
        </p:txBody>
      </p:sp>
      <p:sp>
        <p:nvSpPr>
          <p:cNvPr id="575" name="文字方塊 71"/>
          <p:cNvSpPr txBox="1"/>
          <p:nvPr/>
        </p:nvSpPr>
        <p:spPr>
          <a:xfrm>
            <a:off x="3129481" y="4631452"/>
            <a:ext cx="149247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退回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4" grpId="6"/>
      <p:bldP build="whole" bldLvl="1" animBg="1" rev="0" advAuto="0" spid="576" grpId="4"/>
      <p:bldP build="whole" bldLvl="1" animBg="1" rev="0" advAuto="0" spid="573" grpId="9"/>
      <p:bldP build="whole" bldLvl="1" animBg="1" rev="0" advAuto="0" spid="554" grpId="1"/>
      <p:bldP build="whole" bldLvl="1" animBg="1" rev="0" advAuto="0" spid="575" grpId="5"/>
      <p:bldP build="whole" bldLvl="1" animBg="1" rev="0" advAuto="0" spid="564" grpId="2"/>
      <p:bldP build="whole" bldLvl="1" animBg="1" rev="0" advAuto="0" spid="569" grpId="11"/>
      <p:bldP build="whole" bldLvl="1" animBg="1" rev="0" advAuto="0" spid="557" grpId="3"/>
      <p:bldP build="whole" bldLvl="1" animBg="1" rev="0" advAuto="0" spid="565" grpId="7"/>
      <p:bldP build="whole" bldLvl="1" animBg="1" rev="0" advAuto="0" spid="563" grpId="8"/>
      <p:bldP build="whole" bldLvl="1" animBg="1" rev="0" advAuto="0" spid="534" grpId="10"/>
      <p:bldP build="whole" bldLvl="1" animBg="1" rev="0" advAuto="0" spid="572" grpId="1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設計理念</a:t>
            </a:r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72" y="2083788"/>
            <a:ext cx="6396023" cy="4797016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網站命名為「浪浪有窩」，…"/>
          <p:cNvSpPr txBox="1"/>
          <p:nvPr/>
        </p:nvSpPr>
        <p:spPr>
          <a:xfrm>
            <a:off x="5693308" y="1910079"/>
            <a:ext cx="6136641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355600">
              <a:defRPr b="1"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網站命名為「浪浪有窩」，</a:t>
            </a:r>
          </a:p>
          <a:p>
            <a:pPr algn="ctr" defTabSz="355600"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>
                <a:latin typeface="微軟正黑體"/>
                <a:ea typeface="微軟正黑體"/>
                <a:cs typeface="微軟正黑體"/>
                <a:sym typeface="微軟正黑體"/>
              </a:rPr>
              <a:t>象徵著「浪浪有我</a:t>
            </a:r>
            <a:r>
              <a:t>」</a:t>
            </a:r>
            <a:r>
              <a:rPr b="1"/>
              <a:t>們來守護</a:t>
            </a:r>
            <a:r>
              <a:t>。</a:t>
            </a:r>
          </a:p>
          <a:p>
            <a:pPr algn="ctr" defTabSz="355600">
              <a:defRPr b="1"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Logo設計是以「圓」的形狀呈現窩的感覺</a:t>
            </a:r>
          </a:p>
          <a:p>
            <a:pPr algn="ctr" defTabSz="355600">
              <a:defRPr b="1"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希望創立這個平台能夠讓街頭上的每隻浪浪</a:t>
            </a:r>
          </a:p>
          <a:p>
            <a:pPr algn="ctr" defTabSz="355600">
              <a:defRPr sz="2500">
                <a:latin typeface="PingFang TC Regular"/>
                <a:ea typeface="PingFang TC Regular"/>
                <a:cs typeface="PingFang TC Regular"/>
                <a:sym typeface="PingFang TC Regular"/>
              </a:defRPr>
            </a:pPr>
            <a:r>
              <a:rPr b="1"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文字方塊 5"/>
          <p:cNvSpPr txBox="1"/>
          <p:nvPr/>
        </p:nvSpPr>
        <p:spPr>
          <a:xfrm>
            <a:off x="829793" y="252966"/>
            <a:ext cx="11316487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設計理念</a:t>
            </a:r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740611" y="4516515"/>
            <a:ext cx="7494852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355600">
              <a:defRPr b="1"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浪浪有窩的色彩運用以「天空藍」為主要色系,</a:t>
            </a:r>
          </a:p>
          <a:p>
            <a:pPr algn="ctr" defTabSz="355600">
              <a:defRPr b="1"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再搭配白雲的「純淨白」加上如暖陽般的「霧黃色」,</a:t>
            </a:r>
          </a:p>
          <a:p>
            <a:pPr algn="ctr" defTabSz="355600">
              <a:defRPr b="1" sz="25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使整體營造出晴空萬里夏日午後的好天氣！</a:t>
            </a:r>
          </a:p>
        </p:txBody>
      </p:sp>
      <p:sp>
        <p:nvSpPr>
          <p:cNvPr id="584" name="形狀"/>
          <p:cNvSpPr/>
          <p:nvPr/>
        </p:nvSpPr>
        <p:spPr>
          <a:xfrm>
            <a:off x="3362355" y="1705214"/>
            <a:ext cx="6251364" cy="2146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DDDDD">
              <a:alpha val="29690"/>
            </a:srgb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85" name="形狀"/>
          <p:cNvSpPr/>
          <p:nvPr/>
        </p:nvSpPr>
        <p:spPr>
          <a:xfrm>
            <a:off x="4126831" y="1855356"/>
            <a:ext cx="1247114" cy="114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CE9F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86" name="#DCE9F3"/>
          <p:cNvSpPr txBox="1"/>
          <p:nvPr/>
        </p:nvSpPr>
        <p:spPr>
          <a:xfrm>
            <a:off x="4285933" y="3064135"/>
            <a:ext cx="92891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#DCE9F3</a:t>
            </a:r>
          </a:p>
        </p:txBody>
      </p:sp>
      <p:sp>
        <p:nvSpPr>
          <p:cNvPr id="587" name="天藍色"/>
          <p:cNvSpPr txBox="1"/>
          <p:nvPr/>
        </p:nvSpPr>
        <p:spPr>
          <a:xfrm>
            <a:off x="4355417" y="336806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天藍色</a:t>
            </a:r>
          </a:p>
        </p:txBody>
      </p:sp>
      <p:sp>
        <p:nvSpPr>
          <p:cNvPr id="588" name="形狀"/>
          <p:cNvSpPr/>
          <p:nvPr/>
        </p:nvSpPr>
        <p:spPr>
          <a:xfrm>
            <a:off x="5904831" y="1855356"/>
            <a:ext cx="1247114" cy="114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89" name="#FFFFFF"/>
          <p:cNvSpPr txBox="1"/>
          <p:nvPr/>
        </p:nvSpPr>
        <p:spPr>
          <a:xfrm>
            <a:off x="6063933" y="3064135"/>
            <a:ext cx="84820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#FFFFFF</a:t>
            </a:r>
          </a:p>
        </p:txBody>
      </p:sp>
      <p:sp>
        <p:nvSpPr>
          <p:cNvPr id="590" name="純淨白"/>
          <p:cNvSpPr txBox="1"/>
          <p:nvPr/>
        </p:nvSpPr>
        <p:spPr>
          <a:xfrm>
            <a:off x="6133417" y="336806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純淨白</a:t>
            </a:r>
          </a:p>
        </p:txBody>
      </p:sp>
      <p:sp>
        <p:nvSpPr>
          <p:cNvPr id="591" name="形狀"/>
          <p:cNvSpPr/>
          <p:nvPr/>
        </p:nvSpPr>
        <p:spPr>
          <a:xfrm>
            <a:off x="7682831" y="1855356"/>
            <a:ext cx="1247114" cy="114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8E4A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92" name="#F8E4AC"/>
          <p:cNvSpPr txBox="1"/>
          <p:nvPr/>
        </p:nvSpPr>
        <p:spPr>
          <a:xfrm>
            <a:off x="7841933" y="3064135"/>
            <a:ext cx="918863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#F8E4AC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593" name="霧黃色"/>
          <p:cNvSpPr txBox="1"/>
          <p:nvPr/>
        </p:nvSpPr>
        <p:spPr>
          <a:xfrm>
            <a:off x="7911417" y="336806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霧黃色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圖片 8" descr="圖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513544" y="513543"/>
            <a:ext cx="7017072" cy="5989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648361"/>
            <a:ext cx="4960453" cy="3720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圖片 12" descr="圖片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75051" y="627031"/>
            <a:ext cx="1096795" cy="72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圖片 13" descr="圖片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36637" y="2215140"/>
            <a:ext cx="3891760" cy="2586777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文字方塊 6"/>
          <p:cNvSpPr txBox="1"/>
          <p:nvPr/>
        </p:nvSpPr>
        <p:spPr>
          <a:xfrm>
            <a:off x="6828437" y="2967334"/>
            <a:ext cx="639991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4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成果展示</a:t>
            </a:r>
          </a:p>
        </p:txBody>
      </p:sp>
      <p:pic>
        <p:nvPicPr>
          <p:cNvPr id="600" name="圖片 9" descr="圖片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73563" y="916224"/>
            <a:ext cx="2202973" cy="1464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圖片 11" descr="圖片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94769" y="4684693"/>
            <a:ext cx="1160563" cy="771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文字方塊 2"/>
          <p:cNvSpPr txBox="1"/>
          <p:nvPr/>
        </p:nvSpPr>
        <p:spPr>
          <a:xfrm>
            <a:off x="2896040" y="2412634"/>
            <a:ext cx="6399919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54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THANK</a:t>
            </a:r>
            <a:r>
              <a:t> </a:t>
            </a:r>
            <a:r>
              <a:t>YOU!</a:t>
            </a:r>
          </a:p>
        </p:txBody>
      </p:sp>
      <p:sp>
        <p:nvSpPr>
          <p:cNvPr id="604" name="文字方塊 3"/>
          <p:cNvSpPr txBox="1"/>
          <p:nvPr/>
        </p:nvSpPr>
        <p:spPr>
          <a:xfrm>
            <a:off x="2896040" y="3237630"/>
            <a:ext cx="6399919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54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讓浪有窩，讓浪有我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使用技術</a:t>
            </a:r>
          </a:p>
        </p:txBody>
      </p:sp>
      <p:pic>
        <p:nvPicPr>
          <p:cNvPr id="60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14517" t="0" r="22938" b="0"/>
          <a:stretch>
            <a:fillRect/>
          </a:stretch>
        </p:blipFill>
        <p:spPr>
          <a:xfrm>
            <a:off x="1286348" y="1828317"/>
            <a:ext cx="1668066" cy="2000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3" y="0"/>
                </a:moveTo>
                <a:cubicBezTo>
                  <a:pt x="1614" y="0"/>
                  <a:pt x="0" y="1346"/>
                  <a:pt x="0" y="3004"/>
                </a:cubicBezTo>
                <a:lnTo>
                  <a:pt x="0" y="18596"/>
                </a:lnTo>
                <a:cubicBezTo>
                  <a:pt x="0" y="20254"/>
                  <a:pt x="1614" y="21600"/>
                  <a:pt x="3603" y="21600"/>
                </a:cubicBezTo>
                <a:lnTo>
                  <a:pt x="18003" y="21600"/>
                </a:lnTo>
                <a:cubicBezTo>
                  <a:pt x="19991" y="21600"/>
                  <a:pt x="21600" y="20254"/>
                  <a:pt x="21600" y="18596"/>
                </a:cubicBezTo>
                <a:lnTo>
                  <a:pt x="21600" y="3004"/>
                </a:lnTo>
                <a:cubicBezTo>
                  <a:pt x="21600" y="1346"/>
                  <a:pt x="19991" y="0"/>
                  <a:pt x="18003" y="0"/>
                </a:cubicBezTo>
                <a:lnTo>
                  <a:pt x="3603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grpSp>
        <p:nvGrpSpPr>
          <p:cNvPr id="610" name="群組 26"/>
          <p:cNvGrpSpPr/>
          <p:nvPr/>
        </p:nvGrpSpPr>
        <p:grpSpPr>
          <a:xfrm>
            <a:off x="2949394" y="1828317"/>
            <a:ext cx="1727146" cy="2000251"/>
            <a:chOff x="0" y="0"/>
            <a:chExt cx="1727145" cy="2000250"/>
          </a:xfrm>
        </p:grpSpPr>
        <p:pic>
          <p:nvPicPr>
            <p:cNvPr id="608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pic>
          <p:nvPicPr>
            <p:cNvPr id="609" name="Picture 12" descr="Picture 1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91226" y="182160"/>
              <a:ext cx="1635920" cy="163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cubicBezTo>
                    <a:pt x="1612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19988"/>
                    <a:pt x="21600" y="180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15" name="群組 27"/>
          <p:cNvGrpSpPr/>
          <p:nvPr/>
        </p:nvGrpSpPr>
        <p:grpSpPr>
          <a:xfrm>
            <a:off x="4671417" y="1828317"/>
            <a:ext cx="1668067" cy="2000251"/>
            <a:chOff x="0" y="0"/>
            <a:chExt cx="1668065" cy="2000250"/>
          </a:xfrm>
        </p:grpSpPr>
        <p:pic>
          <p:nvPicPr>
            <p:cNvPr id="611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grpSp>
          <p:nvGrpSpPr>
            <p:cNvPr id="614" name="群組 24"/>
            <p:cNvGrpSpPr/>
            <p:nvPr/>
          </p:nvGrpSpPr>
          <p:grpSpPr>
            <a:xfrm>
              <a:off x="196397" y="271883"/>
              <a:ext cx="1456486" cy="1456486"/>
              <a:chOff x="0" y="0"/>
              <a:chExt cx="1456484" cy="1456484"/>
            </a:xfrm>
          </p:grpSpPr>
          <p:sp>
            <p:nvSpPr>
              <p:cNvPr id="612" name="橢圓 10"/>
              <p:cNvSpPr/>
              <p:nvPr/>
            </p:nvSpPr>
            <p:spPr>
              <a:xfrm>
                <a:off x="-1" y="-1"/>
                <a:ext cx="1456486" cy="1456486"/>
              </a:xfrm>
              <a:prstGeom prst="ellipse">
                <a:avLst/>
              </a:prstGeom>
              <a:solidFill>
                <a:srgbClr val="FFC7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613" name="Picture 16" descr="Picture 16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4238" t="45111" r="22370" b="6"/>
              <a:stretch>
                <a:fillRect/>
              </a:stretch>
            </p:blipFill>
            <p:spPr>
              <a:xfrm>
                <a:off x="249035" y="185292"/>
                <a:ext cx="1037433" cy="1066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3" y="0"/>
                    </a:moveTo>
                    <a:cubicBezTo>
                      <a:pt x="1615" y="0"/>
                      <a:pt x="0" y="1571"/>
                      <a:pt x="0" y="3505"/>
                    </a:cubicBezTo>
                    <a:lnTo>
                      <a:pt x="0" y="18103"/>
                    </a:lnTo>
                    <a:cubicBezTo>
                      <a:pt x="0" y="20037"/>
                      <a:pt x="1615" y="21600"/>
                      <a:pt x="3603" y="21600"/>
                    </a:cubicBezTo>
                    <a:lnTo>
                      <a:pt x="17997" y="21600"/>
                    </a:lnTo>
                    <a:cubicBezTo>
                      <a:pt x="19985" y="21600"/>
                      <a:pt x="21600" y="20037"/>
                      <a:pt x="21600" y="18103"/>
                    </a:cubicBezTo>
                    <a:lnTo>
                      <a:pt x="21600" y="3505"/>
                    </a:lnTo>
                    <a:cubicBezTo>
                      <a:pt x="21600" y="1571"/>
                      <a:pt x="19985" y="0"/>
                      <a:pt x="17997" y="0"/>
                    </a:cubicBezTo>
                    <a:lnTo>
                      <a:pt x="3603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</p:grpSp>
      </p:grpSp>
      <p:grpSp>
        <p:nvGrpSpPr>
          <p:cNvPr id="618" name="群組 25"/>
          <p:cNvGrpSpPr/>
          <p:nvPr/>
        </p:nvGrpSpPr>
        <p:grpSpPr>
          <a:xfrm>
            <a:off x="6334464" y="1828317"/>
            <a:ext cx="1668066" cy="2000251"/>
            <a:chOff x="0" y="0"/>
            <a:chExt cx="1668065" cy="2000250"/>
          </a:xfrm>
        </p:grpSpPr>
        <p:pic>
          <p:nvPicPr>
            <p:cNvPr id="616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pic>
          <p:nvPicPr>
            <p:cNvPr id="617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0011" t="0" r="23120" b="0"/>
            <a:stretch>
              <a:fillRect/>
            </a:stretch>
          </p:blipFill>
          <p:spPr>
            <a:xfrm>
              <a:off x="194182" y="290639"/>
              <a:ext cx="1470026" cy="143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67" y="0"/>
                  </a:moveTo>
                  <a:cubicBezTo>
                    <a:pt x="4732" y="0"/>
                    <a:pt x="0" y="4838"/>
                    <a:pt x="0" y="10803"/>
                  </a:cubicBezTo>
                  <a:cubicBezTo>
                    <a:pt x="0" y="16768"/>
                    <a:pt x="4732" y="21600"/>
                    <a:pt x="10567" y="21600"/>
                  </a:cubicBezTo>
                  <a:lnTo>
                    <a:pt x="11039" y="21600"/>
                  </a:lnTo>
                  <a:cubicBezTo>
                    <a:pt x="16873" y="21600"/>
                    <a:pt x="21600" y="16768"/>
                    <a:pt x="21600" y="10803"/>
                  </a:cubicBezTo>
                  <a:cubicBezTo>
                    <a:pt x="21600" y="4838"/>
                    <a:pt x="16873" y="0"/>
                    <a:pt x="11039" y="0"/>
                  </a:cubicBezTo>
                  <a:lnTo>
                    <a:pt x="1056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21" name="群組 22"/>
          <p:cNvGrpSpPr/>
          <p:nvPr/>
        </p:nvGrpSpPr>
        <p:grpSpPr>
          <a:xfrm>
            <a:off x="5499229" y="3646406"/>
            <a:ext cx="1670471" cy="2000251"/>
            <a:chOff x="0" y="0"/>
            <a:chExt cx="1670469" cy="2000250"/>
          </a:xfrm>
        </p:grpSpPr>
        <p:pic>
          <p:nvPicPr>
            <p:cNvPr id="619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pic>
          <p:nvPicPr>
            <p:cNvPr id="620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186675" y="265885"/>
              <a:ext cx="1483796" cy="1483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7"/>
                  </a:cubicBezTo>
                  <a:cubicBezTo>
                    <a:pt x="0" y="16761"/>
                    <a:pt x="4833" y="21600"/>
                    <a:pt x="10797" y="21600"/>
                  </a:cubicBezTo>
                  <a:cubicBezTo>
                    <a:pt x="16761" y="21600"/>
                    <a:pt x="21600" y="16761"/>
                    <a:pt x="21600" y="10797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24" name="群組 21"/>
          <p:cNvGrpSpPr/>
          <p:nvPr/>
        </p:nvGrpSpPr>
        <p:grpSpPr>
          <a:xfrm>
            <a:off x="3836182" y="3646406"/>
            <a:ext cx="1668067" cy="2000251"/>
            <a:chOff x="0" y="0"/>
            <a:chExt cx="1668065" cy="2000250"/>
          </a:xfrm>
        </p:grpSpPr>
        <p:pic>
          <p:nvPicPr>
            <p:cNvPr id="622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pic>
          <p:nvPicPr>
            <p:cNvPr id="623" name="Picture 6" descr="Picture 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2317" t="0" r="24088" b="0"/>
            <a:stretch>
              <a:fillRect/>
            </a:stretch>
          </p:blipFill>
          <p:spPr>
            <a:xfrm>
              <a:off x="191106" y="305154"/>
              <a:ext cx="1466851" cy="143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78" y="0"/>
                  </a:moveTo>
                  <a:cubicBezTo>
                    <a:pt x="4735" y="0"/>
                    <a:pt x="0" y="4833"/>
                    <a:pt x="0" y="10797"/>
                  </a:cubicBezTo>
                  <a:cubicBezTo>
                    <a:pt x="0" y="16761"/>
                    <a:pt x="4735" y="21600"/>
                    <a:pt x="10578" y="21600"/>
                  </a:cubicBezTo>
                  <a:lnTo>
                    <a:pt x="11016" y="21600"/>
                  </a:lnTo>
                  <a:cubicBezTo>
                    <a:pt x="16859" y="21600"/>
                    <a:pt x="21600" y="16761"/>
                    <a:pt x="21600" y="10797"/>
                  </a:cubicBezTo>
                  <a:cubicBezTo>
                    <a:pt x="21600" y="4833"/>
                    <a:pt x="16859" y="0"/>
                    <a:pt x="11016" y="0"/>
                  </a:cubicBezTo>
                  <a:lnTo>
                    <a:pt x="1057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625" name="圖片 19" descr="圖片 1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46002" y="3920109"/>
            <a:ext cx="1452847" cy="14528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40000"/>
              </a:srgbClr>
            </a:outerShdw>
          </a:effectLst>
        </p:spPr>
      </p:pic>
      <p:grpSp>
        <p:nvGrpSpPr>
          <p:cNvPr id="628" name="群組 23"/>
          <p:cNvGrpSpPr/>
          <p:nvPr/>
        </p:nvGrpSpPr>
        <p:grpSpPr>
          <a:xfrm>
            <a:off x="7522377" y="3918291"/>
            <a:ext cx="1456485" cy="1456485"/>
            <a:chOff x="0" y="0"/>
            <a:chExt cx="1456484" cy="1456484"/>
          </a:xfrm>
        </p:grpSpPr>
        <p:sp>
          <p:nvSpPr>
            <p:cNvPr id="626" name="橢圓 20"/>
            <p:cNvSpPr/>
            <p:nvPr/>
          </p:nvSpPr>
          <p:spPr>
            <a:xfrm>
              <a:off x="-1" y="-1"/>
              <a:ext cx="1456486" cy="1456486"/>
            </a:xfrm>
            <a:prstGeom prst="ellipse">
              <a:avLst/>
            </a:prstGeom>
            <a:solidFill>
              <a:srgbClr val="90C53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81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27" name="圖片 15" descr="圖片 15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30648" t="13354" r="31401" b="23168"/>
            <a:stretch>
              <a:fillRect/>
            </a:stretch>
          </p:blipFill>
          <p:spPr>
            <a:xfrm>
              <a:off x="202460" y="213826"/>
              <a:ext cx="1049859" cy="921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目錄</a:t>
            </a:r>
          </a:p>
        </p:txBody>
      </p:sp>
      <p:grpSp>
        <p:nvGrpSpPr>
          <p:cNvPr id="65" name="矩形: 圓角 6"/>
          <p:cNvGrpSpPr/>
          <p:nvPr/>
        </p:nvGrpSpPr>
        <p:grpSpPr>
          <a:xfrm>
            <a:off x="3955143" y="2873783"/>
            <a:ext cx="4281714" cy="510541"/>
            <a:chOff x="0" y="0"/>
            <a:chExt cx="4281713" cy="510540"/>
          </a:xfrm>
        </p:grpSpPr>
        <p:sp>
          <p:nvSpPr>
            <p:cNvPr id="63" name="圓角矩形"/>
            <p:cNvSpPr/>
            <p:nvPr/>
          </p:nvSpPr>
          <p:spPr>
            <a:xfrm>
              <a:off x="0" y="52070"/>
              <a:ext cx="4281714" cy="406400"/>
            </a:xfrm>
            <a:prstGeom prst="roundRect">
              <a:avLst>
                <a:gd name="adj" fmla="val 50000"/>
              </a:avLst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開發方式"/>
            <p:cNvSpPr txBox="1"/>
            <p:nvPr/>
          </p:nvSpPr>
          <p:spPr>
            <a:xfrm>
              <a:off x="105235" y="0"/>
              <a:ext cx="407124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開發方式</a:t>
              </a:r>
            </a:p>
          </p:txBody>
        </p:sp>
      </p:grpSp>
      <p:grpSp>
        <p:nvGrpSpPr>
          <p:cNvPr id="68" name="矩形: 圓角 7"/>
          <p:cNvGrpSpPr/>
          <p:nvPr/>
        </p:nvGrpSpPr>
        <p:grpSpPr>
          <a:xfrm>
            <a:off x="3955143" y="3595139"/>
            <a:ext cx="4281714" cy="510541"/>
            <a:chOff x="0" y="0"/>
            <a:chExt cx="4281713" cy="510540"/>
          </a:xfrm>
        </p:grpSpPr>
        <p:sp>
          <p:nvSpPr>
            <p:cNvPr id="66" name="圓角矩形"/>
            <p:cNvSpPr/>
            <p:nvPr/>
          </p:nvSpPr>
          <p:spPr>
            <a:xfrm>
              <a:off x="0" y="52070"/>
              <a:ext cx="4281714" cy="406400"/>
            </a:xfrm>
            <a:prstGeom prst="roundRect">
              <a:avLst>
                <a:gd name="adj" fmla="val 50000"/>
              </a:avLst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" name="網頁介紹"/>
            <p:cNvSpPr txBox="1"/>
            <p:nvPr/>
          </p:nvSpPr>
          <p:spPr>
            <a:xfrm>
              <a:off x="105235" y="0"/>
              <a:ext cx="407124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網頁介紹</a:t>
              </a:r>
            </a:p>
          </p:txBody>
        </p:sp>
      </p:grpSp>
      <p:grpSp>
        <p:nvGrpSpPr>
          <p:cNvPr id="71" name="矩形: 圓角 8"/>
          <p:cNvGrpSpPr/>
          <p:nvPr/>
        </p:nvGrpSpPr>
        <p:grpSpPr>
          <a:xfrm>
            <a:off x="3955143" y="4326650"/>
            <a:ext cx="4281714" cy="510541"/>
            <a:chOff x="0" y="0"/>
            <a:chExt cx="4281713" cy="510540"/>
          </a:xfrm>
        </p:grpSpPr>
        <p:sp>
          <p:nvSpPr>
            <p:cNvPr id="69" name="圓角矩形"/>
            <p:cNvSpPr/>
            <p:nvPr/>
          </p:nvSpPr>
          <p:spPr>
            <a:xfrm>
              <a:off x="0" y="52070"/>
              <a:ext cx="4281714" cy="406400"/>
            </a:xfrm>
            <a:prstGeom prst="roundRect">
              <a:avLst>
                <a:gd name="adj" fmla="val 50000"/>
              </a:avLst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設計理念"/>
            <p:cNvSpPr txBox="1"/>
            <p:nvPr/>
          </p:nvSpPr>
          <p:spPr>
            <a:xfrm>
              <a:off x="105235" y="0"/>
              <a:ext cx="407124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設計理念</a:t>
              </a:r>
            </a:p>
          </p:txBody>
        </p:sp>
      </p:grpSp>
      <p:grpSp>
        <p:nvGrpSpPr>
          <p:cNvPr id="74" name="矩形: 圓角 9"/>
          <p:cNvGrpSpPr/>
          <p:nvPr/>
        </p:nvGrpSpPr>
        <p:grpSpPr>
          <a:xfrm>
            <a:off x="3955143" y="2142272"/>
            <a:ext cx="4281714" cy="510541"/>
            <a:chOff x="0" y="0"/>
            <a:chExt cx="4281713" cy="510540"/>
          </a:xfrm>
        </p:grpSpPr>
        <p:sp>
          <p:nvSpPr>
            <p:cNvPr id="72" name="圓角矩形"/>
            <p:cNvSpPr/>
            <p:nvPr/>
          </p:nvSpPr>
          <p:spPr>
            <a:xfrm>
              <a:off x="0" y="52070"/>
              <a:ext cx="4281714" cy="406400"/>
            </a:xfrm>
            <a:prstGeom prst="roundRect">
              <a:avLst>
                <a:gd name="adj" fmla="val 50000"/>
              </a:avLst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團隊介紹"/>
            <p:cNvSpPr txBox="1"/>
            <p:nvPr/>
          </p:nvSpPr>
          <p:spPr>
            <a:xfrm>
              <a:off x="105235" y="0"/>
              <a:ext cx="407124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團隊介紹</a:t>
              </a:r>
            </a:p>
          </p:txBody>
        </p:sp>
      </p:grpSp>
      <p:grpSp>
        <p:nvGrpSpPr>
          <p:cNvPr id="77" name="矩形: 圓角 10"/>
          <p:cNvGrpSpPr/>
          <p:nvPr/>
        </p:nvGrpSpPr>
        <p:grpSpPr>
          <a:xfrm>
            <a:off x="3955143" y="5058161"/>
            <a:ext cx="4281714" cy="510541"/>
            <a:chOff x="0" y="0"/>
            <a:chExt cx="4281713" cy="510540"/>
          </a:xfrm>
        </p:grpSpPr>
        <p:sp>
          <p:nvSpPr>
            <p:cNvPr id="75" name="圓角矩形"/>
            <p:cNvSpPr/>
            <p:nvPr/>
          </p:nvSpPr>
          <p:spPr>
            <a:xfrm>
              <a:off x="0" y="52070"/>
              <a:ext cx="4281714" cy="406400"/>
            </a:xfrm>
            <a:prstGeom prst="roundRect">
              <a:avLst>
                <a:gd name="adj" fmla="val 50000"/>
              </a:avLst>
            </a:prstGeom>
            <a:solidFill>
              <a:srgbClr val="1F4E7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" name="成果展示"/>
            <p:cNvSpPr txBox="1"/>
            <p:nvPr/>
          </p:nvSpPr>
          <p:spPr>
            <a:xfrm>
              <a:off x="105235" y="0"/>
              <a:ext cx="4071244" cy="51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成果展示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使用技術</a:t>
            </a:r>
          </a:p>
        </p:txBody>
      </p:sp>
      <p:sp>
        <p:nvSpPr>
          <p:cNvPr id="631" name="手繪多邊形: 圖案 42"/>
          <p:cNvSpPr/>
          <p:nvPr/>
        </p:nvSpPr>
        <p:spPr>
          <a:xfrm>
            <a:off x="2722247" y="180956"/>
            <a:ext cx="6248190" cy="6153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75" y="3436"/>
                </a:moveTo>
                <a:lnTo>
                  <a:pt x="17071" y="1991"/>
                </a:lnTo>
                <a:lnTo>
                  <a:pt x="18426" y="3146"/>
                </a:lnTo>
                <a:lnTo>
                  <a:pt x="17319" y="5093"/>
                </a:lnTo>
                <a:cubicBezTo>
                  <a:pt x="18107" y="5992"/>
                  <a:pt x="18705" y="7045"/>
                  <a:pt x="19079" y="8187"/>
                </a:cubicBezTo>
                <a:lnTo>
                  <a:pt x="21293" y="8187"/>
                </a:lnTo>
                <a:lnTo>
                  <a:pt x="21600" y="9956"/>
                </a:lnTo>
                <a:lnTo>
                  <a:pt x="19519" y="10725"/>
                </a:lnTo>
                <a:cubicBezTo>
                  <a:pt x="19553" y="11927"/>
                  <a:pt x="19345" y="13125"/>
                  <a:pt x="18908" y="14243"/>
                </a:cubicBezTo>
                <a:lnTo>
                  <a:pt x="20605" y="15688"/>
                </a:lnTo>
                <a:lnTo>
                  <a:pt x="19720" y="17244"/>
                </a:lnTo>
                <a:lnTo>
                  <a:pt x="17639" y="16475"/>
                </a:lnTo>
                <a:cubicBezTo>
                  <a:pt x="16904" y="17418"/>
                  <a:pt x="15987" y="18200"/>
                  <a:pt x="14944" y="18771"/>
                </a:cubicBezTo>
                <a:lnTo>
                  <a:pt x="15329" y="20986"/>
                </a:lnTo>
                <a:lnTo>
                  <a:pt x="13666" y="21600"/>
                </a:lnTo>
                <a:lnTo>
                  <a:pt x="12559" y="19653"/>
                </a:lnTo>
                <a:cubicBezTo>
                  <a:pt x="11399" y="19895"/>
                  <a:pt x="10201" y="19895"/>
                  <a:pt x="9041" y="19653"/>
                </a:cubicBezTo>
                <a:lnTo>
                  <a:pt x="7934" y="21600"/>
                </a:lnTo>
                <a:lnTo>
                  <a:pt x="6271" y="20986"/>
                </a:lnTo>
                <a:lnTo>
                  <a:pt x="6656" y="18771"/>
                </a:lnTo>
                <a:cubicBezTo>
                  <a:pt x="5613" y="18200"/>
                  <a:pt x="4696" y="17418"/>
                  <a:pt x="3961" y="16475"/>
                </a:cubicBezTo>
                <a:lnTo>
                  <a:pt x="1880" y="17244"/>
                </a:lnTo>
                <a:lnTo>
                  <a:pt x="995" y="15688"/>
                </a:lnTo>
                <a:lnTo>
                  <a:pt x="2692" y="14243"/>
                </a:lnTo>
                <a:cubicBezTo>
                  <a:pt x="2255" y="13125"/>
                  <a:pt x="2047" y="11927"/>
                  <a:pt x="2081" y="10725"/>
                </a:cubicBezTo>
                <a:lnTo>
                  <a:pt x="0" y="9956"/>
                </a:lnTo>
                <a:lnTo>
                  <a:pt x="307" y="8187"/>
                </a:lnTo>
                <a:lnTo>
                  <a:pt x="2521" y="8187"/>
                </a:lnTo>
                <a:cubicBezTo>
                  <a:pt x="2895" y="7045"/>
                  <a:pt x="3493" y="5992"/>
                  <a:pt x="4281" y="5093"/>
                </a:cubicBezTo>
                <a:lnTo>
                  <a:pt x="3174" y="3146"/>
                </a:lnTo>
                <a:lnTo>
                  <a:pt x="4529" y="1991"/>
                </a:lnTo>
                <a:lnTo>
                  <a:pt x="6225" y="3436"/>
                </a:lnTo>
                <a:cubicBezTo>
                  <a:pt x="7234" y="2805"/>
                  <a:pt x="8359" y="2389"/>
                  <a:pt x="9531" y="2214"/>
                </a:cubicBezTo>
                <a:lnTo>
                  <a:pt x="9916" y="0"/>
                </a:lnTo>
                <a:lnTo>
                  <a:pt x="11684" y="0"/>
                </a:lnTo>
                <a:lnTo>
                  <a:pt x="12069" y="2214"/>
                </a:lnTo>
                <a:cubicBezTo>
                  <a:pt x="13241" y="2389"/>
                  <a:pt x="14366" y="2805"/>
                  <a:pt x="15375" y="3436"/>
                </a:cubicBezTo>
                <a:lnTo>
                  <a:pt x="15375" y="3436"/>
                </a:lnTo>
                <a:close/>
              </a:path>
            </a:pathLst>
          </a:custGeom>
          <a:solidFill>
            <a:srgbClr val="787878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 defTabSz="2889250">
              <a:lnSpc>
                <a:spcPct val="90000"/>
              </a:lnSpc>
              <a:spcBef>
                <a:spcPts val="700"/>
              </a:spcBef>
              <a:defRPr sz="6500">
                <a:solidFill>
                  <a:srgbClr val="FFFFFF"/>
                </a:solidFill>
              </a:defRPr>
            </a:pPr>
          </a:p>
        </p:txBody>
      </p:sp>
      <p:sp>
        <p:nvSpPr>
          <p:cNvPr id="632" name="手繪多邊形: 圖案 48"/>
          <p:cNvSpPr/>
          <p:nvPr/>
        </p:nvSpPr>
        <p:spPr>
          <a:xfrm rot="178119">
            <a:off x="8347794" y="2157762"/>
            <a:ext cx="4163940" cy="4100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75" y="3436"/>
                </a:moveTo>
                <a:lnTo>
                  <a:pt x="17071" y="1991"/>
                </a:lnTo>
                <a:lnTo>
                  <a:pt x="18426" y="3146"/>
                </a:lnTo>
                <a:lnTo>
                  <a:pt x="17319" y="5093"/>
                </a:lnTo>
                <a:cubicBezTo>
                  <a:pt x="18107" y="5992"/>
                  <a:pt x="18705" y="7045"/>
                  <a:pt x="19079" y="8187"/>
                </a:cubicBezTo>
                <a:lnTo>
                  <a:pt x="21293" y="8187"/>
                </a:lnTo>
                <a:lnTo>
                  <a:pt x="21600" y="9956"/>
                </a:lnTo>
                <a:lnTo>
                  <a:pt x="19519" y="10725"/>
                </a:lnTo>
                <a:cubicBezTo>
                  <a:pt x="19553" y="11927"/>
                  <a:pt x="19345" y="13125"/>
                  <a:pt x="18908" y="14243"/>
                </a:cubicBezTo>
                <a:lnTo>
                  <a:pt x="20605" y="15688"/>
                </a:lnTo>
                <a:lnTo>
                  <a:pt x="19720" y="17244"/>
                </a:lnTo>
                <a:lnTo>
                  <a:pt x="17639" y="16475"/>
                </a:lnTo>
                <a:cubicBezTo>
                  <a:pt x="16904" y="17418"/>
                  <a:pt x="15987" y="18200"/>
                  <a:pt x="14944" y="18771"/>
                </a:cubicBezTo>
                <a:lnTo>
                  <a:pt x="15329" y="20986"/>
                </a:lnTo>
                <a:lnTo>
                  <a:pt x="13666" y="21600"/>
                </a:lnTo>
                <a:lnTo>
                  <a:pt x="12559" y="19653"/>
                </a:lnTo>
                <a:cubicBezTo>
                  <a:pt x="11399" y="19895"/>
                  <a:pt x="10201" y="19895"/>
                  <a:pt x="9041" y="19653"/>
                </a:cubicBezTo>
                <a:lnTo>
                  <a:pt x="7934" y="21600"/>
                </a:lnTo>
                <a:lnTo>
                  <a:pt x="6271" y="20986"/>
                </a:lnTo>
                <a:lnTo>
                  <a:pt x="6656" y="18771"/>
                </a:lnTo>
                <a:cubicBezTo>
                  <a:pt x="5613" y="18200"/>
                  <a:pt x="4696" y="17418"/>
                  <a:pt x="3961" y="16475"/>
                </a:cubicBezTo>
                <a:lnTo>
                  <a:pt x="1880" y="17244"/>
                </a:lnTo>
                <a:lnTo>
                  <a:pt x="995" y="15688"/>
                </a:lnTo>
                <a:lnTo>
                  <a:pt x="2692" y="14243"/>
                </a:lnTo>
                <a:cubicBezTo>
                  <a:pt x="2255" y="13125"/>
                  <a:pt x="2047" y="11927"/>
                  <a:pt x="2081" y="10725"/>
                </a:cubicBezTo>
                <a:lnTo>
                  <a:pt x="0" y="9956"/>
                </a:lnTo>
                <a:lnTo>
                  <a:pt x="307" y="8187"/>
                </a:lnTo>
                <a:lnTo>
                  <a:pt x="2521" y="8187"/>
                </a:lnTo>
                <a:cubicBezTo>
                  <a:pt x="2895" y="7045"/>
                  <a:pt x="3493" y="5992"/>
                  <a:pt x="4281" y="5093"/>
                </a:cubicBezTo>
                <a:lnTo>
                  <a:pt x="3174" y="3146"/>
                </a:lnTo>
                <a:lnTo>
                  <a:pt x="4529" y="1991"/>
                </a:lnTo>
                <a:lnTo>
                  <a:pt x="6225" y="3436"/>
                </a:lnTo>
                <a:cubicBezTo>
                  <a:pt x="7234" y="2805"/>
                  <a:pt x="8359" y="2389"/>
                  <a:pt x="9531" y="2214"/>
                </a:cubicBezTo>
                <a:lnTo>
                  <a:pt x="9916" y="0"/>
                </a:lnTo>
                <a:lnTo>
                  <a:pt x="11684" y="0"/>
                </a:lnTo>
                <a:lnTo>
                  <a:pt x="12069" y="2214"/>
                </a:lnTo>
                <a:cubicBezTo>
                  <a:pt x="13241" y="2389"/>
                  <a:pt x="14366" y="2805"/>
                  <a:pt x="15375" y="3436"/>
                </a:cubicBezTo>
                <a:lnTo>
                  <a:pt x="15375" y="3436"/>
                </a:lnTo>
                <a:close/>
              </a:path>
            </a:pathLst>
          </a:custGeom>
          <a:solidFill>
            <a:srgbClr val="787878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 defTabSz="2889250">
              <a:lnSpc>
                <a:spcPct val="90000"/>
              </a:lnSpc>
              <a:spcBef>
                <a:spcPts val="700"/>
              </a:spcBef>
              <a:defRPr sz="6500">
                <a:solidFill>
                  <a:srgbClr val="FFFFFF"/>
                </a:solidFill>
              </a:defRPr>
            </a:pPr>
          </a:p>
        </p:txBody>
      </p:sp>
      <p:sp>
        <p:nvSpPr>
          <p:cNvPr id="633" name="圖案 51"/>
          <p:cNvSpPr/>
          <p:nvPr/>
        </p:nvSpPr>
        <p:spPr>
          <a:xfrm rot="20609985">
            <a:off x="8120055" y="-184736"/>
            <a:ext cx="2433405" cy="2640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57" y="5344"/>
                </a:moveTo>
                <a:lnTo>
                  <a:pt x="20297" y="4360"/>
                </a:lnTo>
                <a:lnTo>
                  <a:pt x="21600" y="6440"/>
                </a:lnTo>
                <a:lnTo>
                  <a:pt x="18906" y="8774"/>
                </a:lnTo>
                <a:cubicBezTo>
                  <a:pt x="19296" y="10101"/>
                  <a:pt x="19296" y="11499"/>
                  <a:pt x="18906" y="12826"/>
                </a:cubicBezTo>
                <a:lnTo>
                  <a:pt x="21600" y="15160"/>
                </a:lnTo>
                <a:lnTo>
                  <a:pt x="20297" y="17240"/>
                </a:lnTo>
                <a:lnTo>
                  <a:pt x="16757" y="16256"/>
                </a:lnTo>
                <a:lnTo>
                  <a:pt x="16757" y="16256"/>
                </a:lnTo>
                <a:cubicBezTo>
                  <a:pt x="15705" y="17232"/>
                  <a:pt x="14391" y="17931"/>
                  <a:pt x="12949" y="18283"/>
                </a:cubicBezTo>
                <a:lnTo>
                  <a:pt x="12103" y="21600"/>
                </a:lnTo>
                <a:lnTo>
                  <a:pt x="9497" y="21600"/>
                </a:lnTo>
                <a:lnTo>
                  <a:pt x="8651" y="18283"/>
                </a:lnTo>
                <a:lnTo>
                  <a:pt x="8651" y="18283"/>
                </a:lnTo>
                <a:cubicBezTo>
                  <a:pt x="7209" y="17931"/>
                  <a:pt x="5895" y="17232"/>
                  <a:pt x="4843" y="16256"/>
                </a:cubicBezTo>
                <a:lnTo>
                  <a:pt x="1303" y="17240"/>
                </a:lnTo>
                <a:lnTo>
                  <a:pt x="0" y="15160"/>
                </a:lnTo>
                <a:lnTo>
                  <a:pt x="2694" y="12826"/>
                </a:lnTo>
                <a:lnTo>
                  <a:pt x="2694" y="12826"/>
                </a:lnTo>
                <a:cubicBezTo>
                  <a:pt x="2304" y="11499"/>
                  <a:pt x="2304" y="10101"/>
                  <a:pt x="2694" y="8774"/>
                </a:cubicBezTo>
                <a:lnTo>
                  <a:pt x="0" y="6440"/>
                </a:lnTo>
                <a:lnTo>
                  <a:pt x="1303" y="4360"/>
                </a:lnTo>
                <a:lnTo>
                  <a:pt x="4843" y="5344"/>
                </a:lnTo>
                <a:lnTo>
                  <a:pt x="4843" y="5344"/>
                </a:lnTo>
                <a:cubicBezTo>
                  <a:pt x="5895" y="4368"/>
                  <a:pt x="7209" y="3669"/>
                  <a:pt x="8651" y="3317"/>
                </a:cubicBezTo>
                <a:lnTo>
                  <a:pt x="9497" y="0"/>
                </a:lnTo>
                <a:lnTo>
                  <a:pt x="12103" y="0"/>
                </a:lnTo>
                <a:lnTo>
                  <a:pt x="12949" y="3317"/>
                </a:lnTo>
                <a:lnTo>
                  <a:pt x="12949" y="3317"/>
                </a:lnTo>
                <a:cubicBezTo>
                  <a:pt x="14391" y="3669"/>
                  <a:pt x="15705" y="4368"/>
                  <a:pt x="16757" y="5344"/>
                </a:cubicBezTo>
                <a:close/>
              </a:path>
            </a:pathLst>
          </a:custGeom>
          <a:solidFill>
            <a:srgbClr val="B6B6B6"/>
          </a:solidFill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34" name="圖案 55"/>
          <p:cNvSpPr/>
          <p:nvPr/>
        </p:nvSpPr>
        <p:spPr>
          <a:xfrm rot="20607288">
            <a:off x="-350889" y="3149602"/>
            <a:ext cx="3932956" cy="4267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57" y="5344"/>
                </a:moveTo>
                <a:lnTo>
                  <a:pt x="20297" y="4360"/>
                </a:lnTo>
                <a:lnTo>
                  <a:pt x="21600" y="6440"/>
                </a:lnTo>
                <a:lnTo>
                  <a:pt x="18906" y="8774"/>
                </a:lnTo>
                <a:cubicBezTo>
                  <a:pt x="19296" y="10101"/>
                  <a:pt x="19296" y="11499"/>
                  <a:pt x="18906" y="12826"/>
                </a:cubicBezTo>
                <a:lnTo>
                  <a:pt x="21600" y="15160"/>
                </a:lnTo>
                <a:lnTo>
                  <a:pt x="20297" y="17240"/>
                </a:lnTo>
                <a:lnTo>
                  <a:pt x="16757" y="16256"/>
                </a:lnTo>
                <a:lnTo>
                  <a:pt x="16757" y="16256"/>
                </a:lnTo>
                <a:cubicBezTo>
                  <a:pt x="15705" y="17232"/>
                  <a:pt x="14391" y="17931"/>
                  <a:pt x="12949" y="18283"/>
                </a:cubicBezTo>
                <a:lnTo>
                  <a:pt x="12103" y="21600"/>
                </a:lnTo>
                <a:lnTo>
                  <a:pt x="9497" y="21600"/>
                </a:lnTo>
                <a:lnTo>
                  <a:pt x="8651" y="18283"/>
                </a:lnTo>
                <a:lnTo>
                  <a:pt x="8651" y="18283"/>
                </a:lnTo>
                <a:cubicBezTo>
                  <a:pt x="7209" y="17931"/>
                  <a:pt x="5895" y="17232"/>
                  <a:pt x="4843" y="16256"/>
                </a:cubicBezTo>
                <a:lnTo>
                  <a:pt x="1303" y="17240"/>
                </a:lnTo>
                <a:lnTo>
                  <a:pt x="0" y="15160"/>
                </a:lnTo>
                <a:lnTo>
                  <a:pt x="2694" y="12826"/>
                </a:lnTo>
                <a:lnTo>
                  <a:pt x="2694" y="12826"/>
                </a:lnTo>
                <a:cubicBezTo>
                  <a:pt x="2304" y="11499"/>
                  <a:pt x="2304" y="10101"/>
                  <a:pt x="2694" y="8774"/>
                </a:cubicBezTo>
                <a:lnTo>
                  <a:pt x="0" y="6440"/>
                </a:lnTo>
                <a:lnTo>
                  <a:pt x="1303" y="4360"/>
                </a:lnTo>
                <a:lnTo>
                  <a:pt x="4843" y="5344"/>
                </a:lnTo>
                <a:lnTo>
                  <a:pt x="4843" y="5344"/>
                </a:lnTo>
                <a:cubicBezTo>
                  <a:pt x="5895" y="4368"/>
                  <a:pt x="7209" y="3669"/>
                  <a:pt x="8651" y="3317"/>
                </a:cubicBezTo>
                <a:lnTo>
                  <a:pt x="9497" y="0"/>
                </a:lnTo>
                <a:lnTo>
                  <a:pt x="12103" y="0"/>
                </a:lnTo>
                <a:lnTo>
                  <a:pt x="12949" y="3317"/>
                </a:lnTo>
                <a:lnTo>
                  <a:pt x="12949" y="3317"/>
                </a:lnTo>
                <a:cubicBezTo>
                  <a:pt x="14391" y="3669"/>
                  <a:pt x="15705" y="4368"/>
                  <a:pt x="16757" y="5344"/>
                </a:cubicBezTo>
                <a:close/>
              </a:path>
            </a:pathLst>
          </a:custGeom>
          <a:solidFill>
            <a:srgbClr val="B6B6B6"/>
          </a:solidFill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3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14517" t="0" r="22938" b="0"/>
          <a:stretch>
            <a:fillRect/>
          </a:stretch>
        </p:blipFill>
        <p:spPr>
          <a:xfrm>
            <a:off x="3360270" y="1964169"/>
            <a:ext cx="1668066" cy="2000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3" y="0"/>
                </a:moveTo>
                <a:cubicBezTo>
                  <a:pt x="1614" y="0"/>
                  <a:pt x="0" y="1346"/>
                  <a:pt x="0" y="3004"/>
                </a:cubicBezTo>
                <a:lnTo>
                  <a:pt x="0" y="18596"/>
                </a:lnTo>
                <a:cubicBezTo>
                  <a:pt x="0" y="20254"/>
                  <a:pt x="1614" y="21600"/>
                  <a:pt x="3603" y="21600"/>
                </a:cubicBezTo>
                <a:lnTo>
                  <a:pt x="18003" y="21600"/>
                </a:lnTo>
                <a:cubicBezTo>
                  <a:pt x="19991" y="21600"/>
                  <a:pt x="21600" y="20254"/>
                  <a:pt x="21600" y="18596"/>
                </a:cubicBezTo>
                <a:lnTo>
                  <a:pt x="21600" y="3004"/>
                </a:lnTo>
                <a:cubicBezTo>
                  <a:pt x="21600" y="1346"/>
                  <a:pt x="19991" y="0"/>
                  <a:pt x="18003" y="0"/>
                </a:cubicBezTo>
                <a:lnTo>
                  <a:pt x="3603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grpSp>
        <p:nvGrpSpPr>
          <p:cNvPr id="638" name="群組 57"/>
          <p:cNvGrpSpPr/>
          <p:nvPr/>
        </p:nvGrpSpPr>
        <p:grpSpPr>
          <a:xfrm>
            <a:off x="4932398" y="659250"/>
            <a:ext cx="1727146" cy="2000251"/>
            <a:chOff x="0" y="0"/>
            <a:chExt cx="1727145" cy="2000250"/>
          </a:xfrm>
        </p:grpSpPr>
        <p:pic>
          <p:nvPicPr>
            <p:cNvPr id="636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pic>
          <p:nvPicPr>
            <p:cNvPr id="637" name="Picture 12" descr="Picture 1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91226" y="182160"/>
              <a:ext cx="1635920" cy="163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cubicBezTo>
                    <a:pt x="1612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19988"/>
                    <a:pt x="21600" y="18000"/>
                  </a:cubicBezTo>
                  <a:lnTo>
                    <a:pt x="21600" y="3600"/>
                  </a:lnTo>
                  <a:cubicBezTo>
                    <a:pt x="21600" y="1612"/>
                    <a:pt x="19988" y="0"/>
                    <a:pt x="18000" y="0"/>
                  </a:cubicBezTo>
                  <a:lnTo>
                    <a:pt x="360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43" name="群組 60"/>
          <p:cNvGrpSpPr/>
          <p:nvPr/>
        </p:nvGrpSpPr>
        <p:grpSpPr>
          <a:xfrm>
            <a:off x="4941711" y="2249162"/>
            <a:ext cx="1668066" cy="2000251"/>
            <a:chOff x="0" y="0"/>
            <a:chExt cx="1668065" cy="2000250"/>
          </a:xfrm>
        </p:grpSpPr>
        <p:pic>
          <p:nvPicPr>
            <p:cNvPr id="639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grpSp>
          <p:nvGrpSpPr>
            <p:cNvPr id="642" name="群組 62"/>
            <p:cNvGrpSpPr/>
            <p:nvPr/>
          </p:nvGrpSpPr>
          <p:grpSpPr>
            <a:xfrm>
              <a:off x="196397" y="271883"/>
              <a:ext cx="1456486" cy="1456486"/>
              <a:chOff x="0" y="0"/>
              <a:chExt cx="1456484" cy="1456484"/>
            </a:xfrm>
          </p:grpSpPr>
          <p:sp>
            <p:nvSpPr>
              <p:cNvPr id="640" name="橢圓 63"/>
              <p:cNvSpPr/>
              <p:nvPr/>
            </p:nvSpPr>
            <p:spPr>
              <a:xfrm>
                <a:off x="-1" y="-1"/>
                <a:ext cx="1456486" cy="1456486"/>
              </a:xfrm>
              <a:prstGeom prst="ellipse">
                <a:avLst/>
              </a:prstGeom>
              <a:solidFill>
                <a:srgbClr val="FFC7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641" name="Picture 16" descr="Picture 16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4238" t="45111" r="22370" b="6"/>
              <a:stretch>
                <a:fillRect/>
              </a:stretch>
            </p:blipFill>
            <p:spPr>
              <a:xfrm>
                <a:off x="249035" y="185292"/>
                <a:ext cx="1037433" cy="1066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3" y="0"/>
                    </a:moveTo>
                    <a:cubicBezTo>
                      <a:pt x="1615" y="0"/>
                      <a:pt x="0" y="1571"/>
                      <a:pt x="0" y="3505"/>
                    </a:cubicBezTo>
                    <a:lnTo>
                      <a:pt x="0" y="18103"/>
                    </a:lnTo>
                    <a:cubicBezTo>
                      <a:pt x="0" y="20037"/>
                      <a:pt x="1615" y="21600"/>
                      <a:pt x="3603" y="21600"/>
                    </a:cubicBezTo>
                    <a:lnTo>
                      <a:pt x="17997" y="21600"/>
                    </a:lnTo>
                    <a:cubicBezTo>
                      <a:pt x="19985" y="21600"/>
                      <a:pt x="21600" y="20037"/>
                      <a:pt x="21600" y="18103"/>
                    </a:cubicBezTo>
                    <a:lnTo>
                      <a:pt x="21600" y="3505"/>
                    </a:lnTo>
                    <a:cubicBezTo>
                      <a:pt x="21600" y="1571"/>
                      <a:pt x="19985" y="0"/>
                      <a:pt x="17997" y="0"/>
                    </a:cubicBezTo>
                    <a:lnTo>
                      <a:pt x="3603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</p:grpSp>
      </p:grpSp>
      <p:grpSp>
        <p:nvGrpSpPr>
          <p:cNvPr id="646" name="群組 65"/>
          <p:cNvGrpSpPr/>
          <p:nvPr/>
        </p:nvGrpSpPr>
        <p:grpSpPr>
          <a:xfrm>
            <a:off x="6500821" y="2075095"/>
            <a:ext cx="1668066" cy="2000251"/>
            <a:chOff x="0" y="0"/>
            <a:chExt cx="1668065" cy="2000250"/>
          </a:xfrm>
        </p:grpSpPr>
        <p:pic>
          <p:nvPicPr>
            <p:cNvPr id="644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pic>
          <p:nvPicPr>
            <p:cNvPr id="645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0011" t="0" r="23120" b="0"/>
            <a:stretch>
              <a:fillRect/>
            </a:stretch>
          </p:blipFill>
          <p:spPr>
            <a:xfrm>
              <a:off x="194182" y="290639"/>
              <a:ext cx="1470026" cy="143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67" y="0"/>
                  </a:moveTo>
                  <a:cubicBezTo>
                    <a:pt x="4732" y="0"/>
                    <a:pt x="0" y="4838"/>
                    <a:pt x="0" y="10803"/>
                  </a:cubicBezTo>
                  <a:cubicBezTo>
                    <a:pt x="0" y="16768"/>
                    <a:pt x="4732" y="21600"/>
                    <a:pt x="10567" y="21600"/>
                  </a:cubicBezTo>
                  <a:lnTo>
                    <a:pt x="11039" y="21600"/>
                  </a:lnTo>
                  <a:cubicBezTo>
                    <a:pt x="16873" y="21600"/>
                    <a:pt x="21600" y="16768"/>
                    <a:pt x="21600" y="10803"/>
                  </a:cubicBezTo>
                  <a:cubicBezTo>
                    <a:pt x="21600" y="4838"/>
                    <a:pt x="16873" y="0"/>
                    <a:pt x="11039" y="0"/>
                  </a:cubicBezTo>
                  <a:lnTo>
                    <a:pt x="1056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49" name="群組 68"/>
          <p:cNvGrpSpPr/>
          <p:nvPr/>
        </p:nvGrpSpPr>
        <p:grpSpPr>
          <a:xfrm>
            <a:off x="5757769" y="3705130"/>
            <a:ext cx="1670471" cy="2000251"/>
            <a:chOff x="0" y="0"/>
            <a:chExt cx="1670469" cy="2000250"/>
          </a:xfrm>
        </p:grpSpPr>
        <p:pic>
          <p:nvPicPr>
            <p:cNvPr id="647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pic>
          <p:nvPicPr>
            <p:cNvPr id="648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186675" y="265885"/>
              <a:ext cx="1483796" cy="1483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4833" y="0"/>
                    <a:pt x="0" y="4833"/>
                    <a:pt x="0" y="10797"/>
                  </a:cubicBezTo>
                  <a:cubicBezTo>
                    <a:pt x="0" y="16761"/>
                    <a:pt x="4833" y="21600"/>
                    <a:pt x="10797" y="21600"/>
                  </a:cubicBezTo>
                  <a:cubicBezTo>
                    <a:pt x="16761" y="21600"/>
                    <a:pt x="21600" y="16761"/>
                    <a:pt x="21600" y="10797"/>
                  </a:cubicBezTo>
                  <a:cubicBezTo>
                    <a:pt x="21600" y="4833"/>
                    <a:pt x="167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652" name="群組 71"/>
          <p:cNvGrpSpPr/>
          <p:nvPr/>
        </p:nvGrpSpPr>
        <p:grpSpPr>
          <a:xfrm>
            <a:off x="4080278" y="3612838"/>
            <a:ext cx="1668067" cy="2000251"/>
            <a:chOff x="0" y="0"/>
            <a:chExt cx="1668065" cy="2000250"/>
          </a:xfrm>
        </p:grpSpPr>
        <p:pic>
          <p:nvPicPr>
            <p:cNvPr id="650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517" t="0" r="22938" b="0"/>
            <a:stretch>
              <a:fillRect/>
            </a:stretch>
          </p:blipFill>
          <p:spPr>
            <a:xfrm>
              <a:off x="0" y="0"/>
              <a:ext cx="1668066" cy="200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3" y="0"/>
                  </a:moveTo>
                  <a:cubicBezTo>
                    <a:pt x="1614" y="0"/>
                    <a:pt x="0" y="1346"/>
                    <a:pt x="0" y="3004"/>
                  </a:cubicBezTo>
                  <a:lnTo>
                    <a:pt x="0" y="18596"/>
                  </a:lnTo>
                  <a:cubicBezTo>
                    <a:pt x="0" y="20254"/>
                    <a:pt x="1614" y="21600"/>
                    <a:pt x="3603" y="21600"/>
                  </a:cubicBezTo>
                  <a:lnTo>
                    <a:pt x="18003" y="21600"/>
                  </a:lnTo>
                  <a:cubicBezTo>
                    <a:pt x="19991" y="21600"/>
                    <a:pt x="21600" y="20254"/>
                    <a:pt x="21600" y="18596"/>
                  </a:cubicBezTo>
                  <a:lnTo>
                    <a:pt x="21600" y="3004"/>
                  </a:lnTo>
                  <a:cubicBezTo>
                    <a:pt x="21600" y="1346"/>
                    <a:pt x="19991" y="0"/>
                    <a:pt x="18003" y="0"/>
                  </a:cubicBezTo>
                  <a:lnTo>
                    <a:pt x="3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pic>
          <p:nvPicPr>
            <p:cNvPr id="651" name="Picture 6" descr="Picture 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2317" t="0" r="24088" b="0"/>
            <a:stretch>
              <a:fillRect/>
            </a:stretch>
          </p:blipFill>
          <p:spPr>
            <a:xfrm>
              <a:off x="191106" y="305154"/>
              <a:ext cx="1466851" cy="143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78" y="0"/>
                  </a:moveTo>
                  <a:cubicBezTo>
                    <a:pt x="4735" y="0"/>
                    <a:pt x="0" y="4833"/>
                    <a:pt x="0" y="10797"/>
                  </a:cubicBezTo>
                  <a:cubicBezTo>
                    <a:pt x="0" y="16761"/>
                    <a:pt x="4735" y="21600"/>
                    <a:pt x="10578" y="21600"/>
                  </a:cubicBezTo>
                  <a:lnTo>
                    <a:pt x="11016" y="21600"/>
                  </a:lnTo>
                  <a:cubicBezTo>
                    <a:pt x="16859" y="21600"/>
                    <a:pt x="21600" y="16761"/>
                    <a:pt x="21600" y="10797"/>
                  </a:cubicBezTo>
                  <a:cubicBezTo>
                    <a:pt x="21600" y="4833"/>
                    <a:pt x="16859" y="0"/>
                    <a:pt x="11016" y="0"/>
                  </a:cubicBezTo>
                  <a:lnTo>
                    <a:pt x="1057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653" name="圖片 74" descr="圖片 7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47762" y="3070500"/>
            <a:ext cx="1452846" cy="14528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40000"/>
              </a:srgbClr>
            </a:outerShdw>
          </a:effectLst>
        </p:spPr>
      </p:pic>
      <p:grpSp>
        <p:nvGrpSpPr>
          <p:cNvPr id="656" name="群組 75"/>
          <p:cNvGrpSpPr/>
          <p:nvPr/>
        </p:nvGrpSpPr>
        <p:grpSpPr>
          <a:xfrm>
            <a:off x="9076232" y="3977013"/>
            <a:ext cx="1456485" cy="1456485"/>
            <a:chOff x="0" y="0"/>
            <a:chExt cx="1456484" cy="1456484"/>
          </a:xfrm>
        </p:grpSpPr>
        <p:sp>
          <p:nvSpPr>
            <p:cNvPr id="654" name="橢圓 76"/>
            <p:cNvSpPr/>
            <p:nvPr/>
          </p:nvSpPr>
          <p:spPr>
            <a:xfrm>
              <a:off x="-1" y="-1"/>
              <a:ext cx="1456486" cy="1456486"/>
            </a:xfrm>
            <a:prstGeom prst="ellipse">
              <a:avLst/>
            </a:prstGeom>
            <a:solidFill>
              <a:srgbClr val="90C53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81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55" name="圖片 77" descr="圖片 77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30648" t="13354" r="31401" b="23168"/>
            <a:stretch>
              <a:fillRect/>
            </a:stretch>
          </p:blipFill>
          <p:spPr>
            <a:xfrm>
              <a:off x="202460" y="213826"/>
              <a:ext cx="1049859" cy="921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7" name="橢圓 78"/>
          <p:cNvSpPr/>
          <p:nvPr/>
        </p:nvSpPr>
        <p:spPr>
          <a:xfrm>
            <a:off x="8618046" y="381436"/>
            <a:ext cx="1489739" cy="146912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38100" dir="81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58" name="Picture 2" descr="Picture 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713844" y="574247"/>
            <a:ext cx="1295402" cy="945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icture 6" descr="Picture 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544185" y="2420129"/>
            <a:ext cx="4874013" cy="3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6" descr="Picture 6"/>
          <p:cNvPicPr>
            <a:picLocks noChangeAspect="1"/>
          </p:cNvPicPr>
          <p:nvPr/>
        </p:nvPicPr>
        <p:blipFill>
          <a:blip r:embed="rId11">
            <a:extLst/>
          </a:blip>
          <a:srcRect l="0" t="51188" r="68637" b="0"/>
          <a:stretch>
            <a:fillRect/>
          </a:stretch>
        </p:blipFill>
        <p:spPr>
          <a:xfrm>
            <a:off x="1093182" y="3736619"/>
            <a:ext cx="1528627" cy="1520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icture 6" descr="Picture 6"/>
          <p:cNvPicPr>
            <a:picLocks noChangeAspect="1"/>
          </p:cNvPicPr>
          <p:nvPr/>
        </p:nvPicPr>
        <p:blipFill>
          <a:blip r:embed="rId11">
            <a:extLst/>
          </a:blip>
          <a:srcRect l="33497" t="50000" r="35530" b="0"/>
          <a:stretch>
            <a:fillRect/>
          </a:stretch>
        </p:blipFill>
        <p:spPr>
          <a:xfrm>
            <a:off x="639464" y="5156674"/>
            <a:ext cx="1509621" cy="155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網站流程</a:t>
            </a:r>
          </a:p>
        </p:txBody>
      </p:sp>
      <p:sp>
        <p:nvSpPr>
          <p:cNvPr id="664" name="橢圓 3"/>
          <p:cNvSpPr/>
          <p:nvPr/>
        </p:nvSpPr>
        <p:spPr>
          <a:xfrm>
            <a:off x="614302" y="1212313"/>
            <a:ext cx="1059546" cy="1059546"/>
          </a:xfrm>
          <a:prstGeom prst="ellipse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65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073" y="1341696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橢圓 6"/>
          <p:cNvSpPr/>
          <p:nvPr/>
        </p:nvSpPr>
        <p:spPr>
          <a:xfrm>
            <a:off x="586122" y="4504132"/>
            <a:ext cx="1059546" cy="1059545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chemeClr val="accent4"/>
              </a:gs>
              <a:gs pos="100000">
                <a:srgbClr val="E1AA00"/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7" name="橢圓 7"/>
          <p:cNvSpPr/>
          <p:nvPr/>
        </p:nvSpPr>
        <p:spPr>
          <a:xfrm>
            <a:off x="628471" y="2814145"/>
            <a:ext cx="1059546" cy="1059545"/>
          </a:xfrm>
          <a:prstGeom prst="ellipse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68" name="圖片 8" descr="圖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893" y="4678431"/>
            <a:ext cx="720001" cy="7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圖片 9" descr="圖片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242" y="2984053"/>
            <a:ext cx="720001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文字方塊 10"/>
          <p:cNvSpPr txBox="1"/>
          <p:nvPr/>
        </p:nvSpPr>
        <p:spPr>
          <a:xfrm>
            <a:off x="492958" y="2268763"/>
            <a:ext cx="130223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一般使用者</a:t>
            </a:r>
          </a:p>
        </p:txBody>
      </p:sp>
      <p:sp>
        <p:nvSpPr>
          <p:cNvPr id="671" name="文字方塊 11"/>
          <p:cNvSpPr txBox="1"/>
          <p:nvPr/>
        </p:nvSpPr>
        <p:spPr>
          <a:xfrm>
            <a:off x="464777" y="5549777"/>
            <a:ext cx="149247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一般使用者</a:t>
            </a:r>
          </a:p>
          <a:p>
            <a:pPr algn="ctr"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會員</a:t>
            </a:r>
            <a:r>
              <a:t>(</a:t>
            </a:r>
            <a:r>
              <a:t>領養者</a:t>
            </a:r>
            <a:r>
              <a:t>)</a:t>
            </a:r>
          </a:p>
        </p:txBody>
      </p:sp>
      <p:sp>
        <p:nvSpPr>
          <p:cNvPr id="672" name="文字方塊 12"/>
          <p:cNvSpPr txBox="1"/>
          <p:nvPr/>
        </p:nvSpPr>
        <p:spPr>
          <a:xfrm>
            <a:off x="507127" y="3847360"/>
            <a:ext cx="130223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管理者</a:t>
            </a:r>
          </a:p>
        </p:txBody>
      </p:sp>
      <p:sp>
        <p:nvSpPr>
          <p:cNvPr id="673" name="直線接點 2"/>
          <p:cNvSpPr/>
          <p:nvPr/>
        </p:nvSpPr>
        <p:spPr>
          <a:xfrm>
            <a:off x="447237" y="2804888"/>
            <a:ext cx="11323850" cy="1"/>
          </a:xfrm>
          <a:prstGeom prst="line">
            <a:avLst/>
          </a:prstGeom>
          <a:ln w="76200">
            <a:solidFill>
              <a:srgbClr val="F8CBAD"/>
            </a:solidFill>
            <a:prstDash val="sys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74" name="直線接點 14"/>
          <p:cNvSpPr/>
          <p:nvPr/>
        </p:nvSpPr>
        <p:spPr>
          <a:xfrm>
            <a:off x="447237" y="4376249"/>
            <a:ext cx="11323850" cy="1"/>
          </a:xfrm>
          <a:prstGeom prst="line">
            <a:avLst/>
          </a:prstGeom>
          <a:ln w="76200">
            <a:solidFill>
              <a:srgbClr val="F8CBAD"/>
            </a:solidFill>
            <a:prstDash val="sysDash"/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75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00966" y="-427740"/>
            <a:ext cx="10723707" cy="80427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8" name="矩形: 圓角 18"/>
          <p:cNvGrpSpPr/>
          <p:nvPr/>
        </p:nvGrpSpPr>
        <p:grpSpPr>
          <a:xfrm>
            <a:off x="2702461" y="1518564"/>
            <a:ext cx="2304278" cy="447041"/>
            <a:chOff x="0" y="0"/>
            <a:chExt cx="2304276" cy="447040"/>
          </a:xfrm>
        </p:grpSpPr>
        <p:sp>
          <p:nvSpPr>
            <p:cNvPr id="676" name="圓角矩形"/>
            <p:cNvSpPr/>
            <p:nvPr/>
          </p:nvSpPr>
          <p:spPr>
            <a:xfrm>
              <a:off x="0" y="20320"/>
              <a:ext cx="230427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7" name="送養刊登"/>
            <p:cNvSpPr txBox="1"/>
            <p:nvPr/>
          </p:nvSpPr>
          <p:spPr>
            <a:xfrm>
              <a:off x="111584" y="0"/>
              <a:ext cx="2081109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送養刊登</a:t>
              </a:r>
            </a:p>
          </p:txBody>
        </p:sp>
      </p:grpSp>
      <p:grpSp>
        <p:nvGrpSpPr>
          <p:cNvPr id="681" name="矩形: 圓角 19"/>
          <p:cNvGrpSpPr/>
          <p:nvPr/>
        </p:nvGrpSpPr>
        <p:grpSpPr>
          <a:xfrm>
            <a:off x="2702461" y="3155123"/>
            <a:ext cx="2304278" cy="447041"/>
            <a:chOff x="0" y="0"/>
            <a:chExt cx="2304276" cy="447040"/>
          </a:xfrm>
        </p:grpSpPr>
        <p:sp>
          <p:nvSpPr>
            <p:cNvPr id="679" name="圓角矩形"/>
            <p:cNvSpPr/>
            <p:nvPr/>
          </p:nvSpPr>
          <p:spPr>
            <a:xfrm>
              <a:off x="0" y="20320"/>
              <a:ext cx="230427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0" name="刊登送養審核"/>
            <p:cNvSpPr txBox="1"/>
            <p:nvPr/>
          </p:nvSpPr>
          <p:spPr>
            <a:xfrm>
              <a:off x="111584" y="0"/>
              <a:ext cx="2081109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刊登送養審核</a:t>
              </a:r>
            </a:p>
          </p:txBody>
        </p:sp>
      </p:grpSp>
      <p:grpSp>
        <p:nvGrpSpPr>
          <p:cNvPr id="684" name="矩形: 圓角 20"/>
          <p:cNvGrpSpPr/>
          <p:nvPr/>
        </p:nvGrpSpPr>
        <p:grpSpPr>
          <a:xfrm>
            <a:off x="8337398" y="1517775"/>
            <a:ext cx="2304278" cy="447041"/>
            <a:chOff x="0" y="0"/>
            <a:chExt cx="2304276" cy="447040"/>
          </a:xfrm>
        </p:grpSpPr>
        <p:sp>
          <p:nvSpPr>
            <p:cNvPr id="682" name="圓角矩形"/>
            <p:cNvSpPr/>
            <p:nvPr/>
          </p:nvSpPr>
          <p:spPr>
            <a:xfrm>
              <a:off x="0" y="20320"/>
              <a:ext cx="2304277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3" name="我的送養文"/>
            <p:cNvSpPr txBox="1"/>
            <p:nvPr/>
          </p:nvSpPr>
          <p:spPr>
            <a:xfrm>
              <a:off x="111584" y="0"/>
              <a:ext cx="2081109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我的送養文</a:t>
              </a:r>
            </a:p>
          </p:txBody>
        </p:sp>
      </p:grpSp>
      <p:sp>
        <p:nvSpPr>
          <p:cNvPr id="699" name="直線單箭頭接點 21"/>
          <p:cNvSpPr/>
          <p:nvPr/>
        </p:nvSpPr>
        <p:spPr>
          <a:xfrm>
            <a:off x="5013068" y="1741457"/>
            <a:ext cx="3317981" cy="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57150">
            <a:solidFill>
              <a:srgbClr val="00206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00" name="直線單箭頭接點 23"/>
          <p:cNvSpPr/>
          <p:nvPr/>
        </p:nvSpPr>
        <p:spPr>
          <a:xfrm>
            <a:off x="3854600" y="1965445"/>
            <a:ext cx="1" cy="1189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7150">
            <a:solidFill>
              <a:srgbClr val="00206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689" name="流程圖: 決策 25"/>
          <p:cNvGrpSpPr/>
          <p:nvPr/>
        </p:nvGrpSpPr>
        <p:grpSpPr>
          <a:xfrm>
            <a:off x="5688621" y="2859426"/>
            <a:ext cx="1418372" cy="1198588"/>
            <a:chOff x="0" y="0"/>
            <a:chExt cx="1418370" cy="1198586"/>
          </a:xfrm>
        </p:grpSpPr>
        <p:sp>
          <p:nvSpPr>
            <p:cNvPr id="687" name="形狀"/>
            <p:cNvSpPr/>
            <p:nvPr/>
          </p:nvSpPr>
          <p:spPr>
            <a:xfrm>
              <a:off x="0" y="-1"/>
              <a:ext cx="1418372" cy="119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pPr>
            </a:p>
          </p:txBody>
        </p:sp>
        <p:sp>
          <p:nvSpPr>
            <p:cNvPr id="688" name="審核"/>
            <p:cNvSpPr txBox="1"/>
            <p:nvPr/>
          </p:nvSpPr>
          <p:spPr>
            <a:xfrm>
              <a:off x="406662" y="70973"/>
              <a:ext cx="605047" cy="1056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pPr>
            </a:p>
            <a:p>
              <a: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pPr>
              <a:r>
                <a:t>審核</a:t>
              </a:r>
            </a:p>
          </p:txBody>
        </p:sp>
      </p:grpSp>
      <p:grpSp>
        <p:nvGrpSpPr>
          <p:cNvPr id="692" name="矩形: 圓角 27"/>
          <p:cNvGrpSpPr/>
          <p:nvPr/>
        </p:nvGrpSpPr>
        <p:grpSpPr>
          <a:xfrm>
            <a:off x="8337398" y="5013583"/>
            <a:ext cx="2554632" cy="447041"/>
            <a:chOff x="0" y="0"/>
            <a:chExt cx="2554631" cy="447040"/>
          </a:xfrm>
        </p:grpSpPr>
        <p:sp>
          <p:nvSpPr>
            <p:cNvPr id="690" name="圓角矩形"/>
            <p:cNvSpPr/>
            <p:nvPr/>
          </p:nvSpPr>
          <p:spPr>
            <a:xfrm>
              <a:off x="0" y="20320"/>
              <a:ext cx="2554632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1" name="毛孩領養顯示"/>
            <p:cNvSpPr txBox="1"/>
            <p:nvPr/>
          </p:nvSpPr>
          <p:spPr>
            <a:xfrm>
              <a:off x="111585" y="0"/>
              <a:ext cx="2331461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毛孩領養顯示</a:t>
              </a:r>
            </a:p>
          </p:txBody>
        </p:sp>
      </p:grpSp>
      <p:grpSp>
        <p:nvGrpSpPr>
          <p:cNvPr id="695" name="矩形: 圓角 28"/>
          <p:cNvGrpSpPr/>
          <p:nvPr/>
        </p:nvGrpSpPr>
        <p:grpSpPr>
          <a:xfrm>
            <a:off x="8337398" y="5571328"/>
            <a:ext cx="1242032" cy="447041"/>
            <a:chOff x="0" y="0"/>
            <a:chExt cx="1242030" cy="447040"/>
          </a:xfrm>
        </p:grpSpPr>
        <p:sp>
          <p:nvSpPr>
            <p:cNvPr id="693" name="圓角矩形"/>
            <p:cNvSpPr/>
            <p:nvPr/>
          </p:nvSpPr>
          <p:spPr>
            <a:xfrm>
              <a:off x="0" y="20320"/>
              <a:ext cx="1242031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4" name="追蹤"/>
            <p:cNvSpPr txBox="1"/>
            <p:nvPr/>
          </p:nvSpPr>
          <p:spPr>
            <a:xfrm>
              <a:off x="111584" y="0"/>
              <a:ext cx="1018863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追蹤</a:t>
              </a:r>
            </a:p>
          </p:txBody>
        </p:sp>
      </p:grpSp>
      <p:grpSp>
        <p:nvGrpSpPr>
          <p:cNvPr id="698" name="矩形: 圓角 29"/>
          <p:cNvGrpSpPr/>
          <p:nvPr/>
        </p:nvGrpSpPr>
        <p:grpSpPr>
          <a:xfrm>
            <a:off x="9649999" y="5571327"/>
            <a:ext cx="1242032" cy="447041"/>
            <a:chOff x="0" y="0"/>
            <a:chExt cx="1242030" cy="447040"/>
          </a:xfrm>
        </p:grpSpPr>
        <p:sp>
          <p:nvSpPr>
            <p:cNvPr id="696" name="圓角矩形"/>
            <p:cNvSpPr/>
            <p:nvPr/>
          </p:nvSpPr>
          <p:spPr>
            <a:xfrm>
              <a:off x="0" y="20320"/>
              <a:ext cx="1242031" cy="40640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27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7" name="追蹤"/>
            <p:cNvSpPr txBox="1"/>
            <p:nvPr/>
          </p:nvSpPr>
          <p:spPr>
            <a:xfrm>
              <a:off x="111584" y="0"/>
              <a:ext cx="1018863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微軟正黑體 Light"/>
                  <a:ea typeface="微軟正黑體 Light"/>
                  <a:cs typeface="微軟正黑體 Light"/>
                  <a:sym typeface="微軟正黑體 Light"/>
                </a:defRPr>
              </a:lvl1pPr>
            </a:lstStyle>
            <a:p>
              <a:pPr/>
              <a:r>
                <a:t>追蹤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4" grpId="1"/>
      <p:bldP build="whole" bldLvl="1" animBg="1" rev="0" advAuto="0" spid="667" grpId="3"/>
      <p:bldP build="whole" bldLvl="1" animBg="1" rev="0" advAuto="0" spid="66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團隊介紹</a:t>
            </a:r>
          </a:p>
        </p:txBody>
      </p:sp>
      <p:grpSp>
        <p:nvGrpSpPr>
          <p:cNvPr id="102" name="資料庫圖表 1"/>
          <p:cNvGrpSpPr/>
          <p:nvPr/>
        </p:nvGrpSpPr>
        <p:grpSpPr>
          <a:xfrm>
            <a:off x="116113" y="1785256"/>
            <a:ext cx="11988799" cy="4819777"/>
            <a:chOff x="0" y="0"/>
            <a:chExt cx="11988798" cy="4819775"/>
          </a:xfrm>
        </p:grpSpPr>
        <p:grpSp>
          <p:nvGrpSpPr>
            <p:cNvPr id="84" name="群組"/>
            <p:cNvGrpSpPr/>
            <p:nvPr/>
          </p:nvGrpSpPr>
          <p:grpSpPr>
            <a:xfrm>
              <a:off x="0" y="0"/>
              <a:ext cx="2341562" cy="4819776"/>
              <a:chOff x="0" y="0"/>
              <a:chExt cx="2341561" cy="4819775"/>
            </a:xfrm>
          </p:grpSpPr>
          <p:sp>
            <p:nvSpPr>
              <p:cNvPr id="82" name="圓角矩形"/>
              <p:cNvSpPr/>
              <p:nvPr/>
            </p:nvSpPr>
            <p:spPr>
              <a:xfrm>
                <a:off x="0" y="0"/>
                <a:ext cx="2341562" cy="4819776"/>
              </a:xfrm>
              <a:prstGeom prst="roundRect">
                <a:avLst>
                  <a:gd name="adj" fmla="val 10000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33400">
                  <a:lnSpc>
                    <a:spcPct val="90000"/>
                  </a:lnSpc>
                  <a:spcBef>
                    <a:spcPts val="700"/>
                  </a:spcBef>
                  <a:defRPr b="1" sz="1400" u="sng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83" name="．毛孩知識視覺設計 ．網頁套版  ．前台會員功能開發 ．前台追蹤功能開發 ．Git版本控制技術指導"/>
              <p:cNvSpPr txBox="1"/>
              <p:nvPr/>
            </p:nvSpPr>
            <p:spPr>
              <a:xfrm>
                <a:off x="0" y="1662251"/>
                <a:ext cx="2341562" cy="24592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5343" tIns="85343" rIns="85343" bIns="85343" numCol="1" anchor="ctr">
                <a:spAutoFit/>
              </a:bodyPr>
              <a:lstStyle/>
              <a:p>
                <a:pPr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br/>
                <a:br/>
                <a:br/>
                <a:br/>
                <a:br/>
                <a:br/>
                <a:br/>
                <a:r>
                  <a:rPr sz="1400"/>
                  <a:t>．毛孩知識視覺設計</a:t>
                </a:r>
                <a:br>
                  <a:rPr sz="1400"/>
                </a:br>
                <a:r>
                  <a:rPr sz="1400"/>
                  <a:t>．網頁套版 </a:t>
                </a:r>
                <a:br>
                  <a:rPr sz="1400"/>
                </a:br>
                <a:r>
                  <a:rPr sz="1400"/>
                  <a:t>．前台會員功能開發</a:t>
                </a:r>
                <a:br>
                  <a:rPr sz="1400"/>
                </a:br>
                <a:r>
                  <a:rPr sz="1400"/>
                  <a:t>．前台追蹤功能開發</a:t>
                </a:r>
                <a:br>
                  <a:rPr sz="1400"/>
                </a:br>
                <a:r>
                  <a:rPr sz="1400"/>
                  <a:t>．</a:t>
                </a:r>
                <a:r>
                  <a:rPr b="1" sz="1400" u="sng"/>
                  <a:t>Git</a:t>
                </a:r>
                <a:r>
                  <a:rPr b="1" sz="1400" u="sng"/>
                  <a:t>版本控制技術指導</a:t>
                </a:r>
              </a:p>
            </p:txBody>
          </p:sp>
        </p:grpSp>
        <p:sp>
          <p:nvSpPr>
            <p:cNvPr id="85" name="圓形"/>
            <p:cNvSpPr/>
            <p:nvPr/>
          </p:nvSpPr>
          <p:spPr>
            <a:xfrm>
              <a:off x="368287" y="289185"/>
              <a:ext cx="1604988" cy="1604988"/>
            </a:xfrm>
            <a:prstGeom prst="ellipse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8" name="群組"/>
            <p:cNvGrpSpPr/>
            <p:nvPr/>
          </p:nvGrpSpPr>
          <p:grpSpPr>
            <a:xfrm>
              <a:off x="2411808" y="0"/>
              <a:ext cx="2341563" cy="4819776"/>
              <a:chOff x="0" y="0"/>
              <a:chExt cx="2341561" cy="4819775"/>
            </a:xfrm>
          </p:grpSpPr>
          <p:sp>
            <p:nvSpPr>
              <p:cNvPr id="86" name="圓角矩形"/>
              <p:cNvSpPr/>
              <p:nvPr/>
            </p:nvSpPr>
            <p:spPr>
              <a:xfrm>
                <a:off x="0" y="0"/>
                <a:ext cx="2341562" cy="4819776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" name="．網站LOGO設計  ．前台主視覺設計 ．RWD切版 ．網頁套版  ．毛孩領養功能開發"/>
              <p:cNvSpPr txBox="1"/>
              <p:nvPr/>
            </p:nvSpPr>
            <p:spPr>
              <a:xfrm>
                <a:off x="0" y="1625167"/>
                <a:ext cx="2341562" cy="25333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9568" tIns="99568" rIns="99568" bIns="99568" numCol="1" anchor="ctr">
                <a:sp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br/>
                <a:br/>
                <a:br/>
                <a:br/>
                <a:br/>
                <a:br/>
                <a:r>
                  <a:t>．</a:t>
                </a:r>
                <a:r>
                  <a:rPr b="1" u="sng"/>
                  <a:t>網站</a:t>
                </a:r>
                <a:r>
                  <a:rPr b="1" u="sng"/>
                  <a:t>LOGO</a:t>
                </a:r>
                <a:r>
                  <a:rPr b="1" u="sng"/>
                  <a:t>設計 </a:t>
                </a:r>
                <a:br>
                  <a:rPr b="1" u="sng"/>
                </a:br>
                <a:r>
                  <a:t>．</a:t>
                </a:r>
                <a:r>
                  <a:rPr b="1" u="sng"/>
                  <a:t>前台主視覺設計</a:t>
                </a:r>
                <a:br>
                  <a:rPr b="1" u="sng"/>
                </a:br>
                <a:r>
                  <a:t>．</a:t>
                </a:r>
                <a:r>
                  <a:t>RWD</a:t>
                </a:r>
                <a:r>
                  <a:t>切版</a:t>
                </a:r>
                <a:br/>
                <a:r>
                  <a:t>．網頁套版 </a:t>
                </a:r>
                <a:br/>
                <a:r>
                  <a:t>．毛孩領養功能開發</a:t>
                </a:r>
              </a:p>
            </p:txBody>
          </p:sp>
        </p:grpSp>
        <p:sp>
          <p:nvSpPr>
            <p:cNvPr id="89" name="圓形"/>
            <p:cNvSpPr/>
            <p:nvPr/>
          </p:nvSpPr>
          <p:spPr>
            <a:xfrm>
              <a:off x="2780096" y="289185"/>
              <a:ext cx="1604987" cy="1604988"/>
            </a:xfrm>
            <a:prstGeom prst="ellipse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2" name="群組"/>
            <p:cNvGrpSpPr/>
            <p:nvPr/>
          </p:nvGrpSpPr>
          <p:grpSpPr>
            <a:xfrm>
              <a:off x="4823617" y="0"/>
              <a:ext cx="2341563" cy="4819776"/>
              <a:chOff x="0" y="0"/>
              <a:chExt cx="2341561" cy="4819775"/>
            </a:xfrm>
          </p:grpSpPr>
          <p:sp>
            <p:nvSpPr>
              <p:cNvPr id="90" name="圓角矩形"/>
              <p:cNvSpPr/>
              <p:nvPr/>
            </p:nvSpPr>
            <p:spPr>
              <a:xfrm>
                <a:off x="0" y="0"/>
                <a:ext cx="2341562" cy="4819776"/>
              </a:xfrm>
              <a:prstGeom prst="roundRect">
                <a:avLst>
                  <a:gd name="adj" fmla="val 10000"/>
                </a:avLst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700"/>
                  </a:spcBef>
                  <a:defRPr b="1" sz="1400" u="sng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91" name="．後台主視覺設計  ．網頁套版  ．最新消息前後台功能開發 ．後台會員管理功能開發 ．PPT製作"/>
              <p:cNvSpPr txBox="1"/>
              <p:nvPr/>
            </p:nvSpPr>
            <p:spPr>
              <a:xfrm>
                <a:off x="0" y="1625167"/>
                <a:ext cx="2341562" cy="25333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9568" tIns="99568" rIns="99568" bIns="99568" numCol="1" anchor="ctr">
                <a:sp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br/>
                <a:br/>
                <a:br/>
                <a:br/>
                <a:br/>
                <a:br/>
                <a:r>
                  <a:t>．</a:t>
                </a:r>
                <a:r>
                  <a:rPr b="1" u="sng"/>
                  <a:t>後台主視覺設計 </a:t>
                </a:r>
                <a:br>
                  <a:rPr b="1" u="sng"/>
                </a:br>
                <a:r>
                  <a:t>．網頁套版 </a:t>
                </a:r>
                <a:br/>
                <a:r>
                  <a:t>．最新消息前後台功能開發</a:t>
                </a:r>
                <a:br/>
                <a:r>
                  <a:t>．後台會員管理功能開發</a:t>
                </a:r>
                <a:br/>
                <a:r>
                  <a:t>．</a:t>
                </a:r>
                <a:r>
                  <a:rPr b="1" u="sng"/>
                  <a:t>PPT</a:t>
                </a:r>
                <a:r>
                  <a:rPr b="1" u="sng"/>
                  <a:t>製作</a:t>
                </a:r>
              </a:p>
            </p:txBody>
          </p:sp>
        </p:grpSp>
        <p:sp>
          <p:nvSpPr>
            <p:cNvPr id="93" name="圓形"/>
            <p:cNvSpPr/>
            <p:nvPr/>
          </p:nvSpPr>
          <p:spPr>
            <a:xfrm>
              <a:off x="5191907" y="289185"/>
              <a:ext cx="1604987" cy="1604988"/>
            </a:xfrm>
            <a:prstGeom prst="ellipse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6" name="群組"/>
            <p:cNvGrpSpPr/>
            <p:nvPr/>
          </p:nvGrpSpPr>
          <p:grpSpPr>
            <a:xfrm>
              <a:off x="7220909" y="0"/>
              <a:ext cx="2341563" cy="4819776"/>
              <a:chOff x="0" y="0"/>
              <a:chExt cx="2341561" cy="4819775"/>
            </a:xfrm>
          </p:grpSpPr>
          <p:sp>
            <p:nvSpPr>
              <p:cNvPr id="94" name="圓角矩形"/>
              <p:cNvSpPr/>
              <p:nvPr/>
            </p:nvSpPr>
            <p:spPr>
              <a:xfrm>
                <a:off x="0" y="0"/>
                <a:ext cx="2341562" cy="4819776"/>
              </a:xfrm>
              <a:prstGeom prst="roundRect">
                <a:avLst>
                  <a:gd name="adj" fmla="val 10000"/>
                </a:avLst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95" name="．網頁套版 ．資料庫規劃 ．會員登入功能開發 ．會員註冊功能開發 ．毛孩知識前後台功能開發"/>
              <p:cNvSpPr txBox="1"/>
              <p:nvPr/>
            </p:nvSpPr>
            <p:spPr>
              <a:xfrm>
                <a:off x="0" y="1625167"/>
                <a:ext cx="2341562" cy="25333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9568" tIns="99568" rIns="99568" bIns="99568" numCol="1" anchor="ctr">
                <a:sp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br/>
                <a:br/>
                <a:br/>
                <a:br/>
                <a:br/>
                <a:br/>
                <a:r>
                  <a:t>．網頁套版</a:t>
                </a:r>
                <a:br/>
                <a:r>
                  <a:t>．</a:t>
                </a:r>
                <a:r>
                  <a:rPr b="1" u="sng"/>
                  <a:t>資料庫規劃</a:t>
                </a:r>
                <a:br>
                  <a:rPr b="1" u="sng"/>
                </a:br>
                <a:r>
                  <a:t>．會員登入功能開發</a:t>
                </a:r>
                <a:br/>
                <a:r>
                  <a:t>．會員註冊功能開發</a:t>
                </a:r>
                <a:br/>
                <a:r>
                  <a:t>．毛孩知識前後台功能開發 </a:t>
                </a:r>
              </a:p>
            </p:txBody>
          </p:sp>
        </p:grpSp>
        <p:sp>
          <p:nvSpPr>
            <p:cNvPr id="97" name="圓形"/>
            <p:cNvSpPr/>
            <p:nvPr/>
          </p:nvSpPr>
          <p:spPr>
            <a:xfrm>
              <a:off x="7603715" y="289185"/>
              <a:ext cx="1604987" cy="1604988"/>
            </a:xfrm>
            <a:prstGeom prst="ellipse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00" name="群組"/>
            <p:cNvGrpSpPr/>
            <p:nvPr/>
          </p:nvGrpSpPr>
          <p:grpSpPr>
            <a:xfrm>
              <a:off x="9647236" y="0"/>
              <a:ext cx="2341563" cy="4819776"/>
              <a:chOff x="0" y="0"/>
              <a:chExt cx="2341561" cy="4819775"/>
            </a:xfrm>
          </p:grpSpPr>
          <p:sp>
            <p:nvSpPr>
              <p:cNvPr id="98" name="圓角矩形"/>
              <p:cNvSpPr/>
              <p:nvPr/>
            </p:nvSpPr>
            <p:spPr>
              <a:xfrm>
                <a:off x="0" y="0"/>
                <a:ext cx="2341562" cy="4819776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99" name="．網頁套版 ．資料庫規劃 ．毛孩領養功能開發 ．送養刊登功能開發 ．送養審核功能開發"/>
              <p:cNvSpPr txBox="1"/>
              <p:nvPr/>
            </p:nvSpPr>
            <p:spPr>
              <a:xfrm>
                <a:off x="0" y="1625167"/>
                <a:ext cx="2341562" cy="25333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9568" tIns="99568" rIns="99568" bIns="99568" numCol="1" anchor="ctr">
                <a:spAutoFit/>
              </a:bodyPr>
              <a:lstStyle/>
              <a:p>
                <a:pPr defTabSz="622300">
                  <a:lnSpc>
                    <a:spcPct val="90000"/>
                  </a:lnSpc>
                  <a:spcBef>
                    <a:spcPts val="500"/>
                  </a:spcBef>
                  <a:defRPr sz="14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br/>
                <a:br/>
                <a:br/>
                <a:br/>
                <a:br/>
                <a:br/>
                <a:r>
                  <a:t>．網頁套版</a:t>
                </a:r>
                <a:br/>
                <a:r>
                  <a:t>．</a:t>
                </a:r>
                <a:r>
                  <a:rPr b="1" u="sng"/>
                  <a:t>資料庫規劃</a:t>
                </a:r>
                <a:br>
                  <a:rPr b="1" u="sng"/>
                </a:br>
                <a:r>
                  <a:t>．毛孩領養功能開發</a:t>
                </a:r>
                <a:br/>
                <a:r>
                  <a:t>．送養刊登功能開發</a:t>
                </a:r>
                <a:br/>
                <a:r>
                  <a:t>．送養審核功能開發 </a:t>
                </a:r>
              </a:p>
            </p:txBody>
          </p:sp>
        </p:grpSp>
        <p:sp>
          <p:nvSpPr>
            <p:cNvPr id="101" name="圓形"/>
            <p:cNvSpPr/>
            <p:nvPr/>
          </p:nvSpPr>
          <p:spPr>
            <a:xfrm>
              <a:off x="10015525" y="289185"/>
              <a:ext cx="1604987" cy="1604988"/>
            </a:xfrm>
            <a:prstGeom prst="ellipse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3" name="矩形 15"/>
          <p:cNvSpPr txBox="1"/>
          <p:nvPr/>
        </p:nvSpPr>
        <p:spPr>
          <a:xfrm>
            <a:off x="161832" y="3934130"/>
            <a:ext cx="224109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曾俊諭</a:t>
            </a:r>
          </a:p>
        </p:txBody>
      </p:sp>
      <p:sp>
        <p:nvSpPr>
          <p:cNvPr id="104" name="矩形 16"/>
          <p:cNvSpPr txBox="1"/>
          <p:nvPr/>
        </p:nvSpPr>
        <p:spPr>
          <a:xfrm>
            <a:off x="2568657" y="3934129"/>
            <a:ext cx="228120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林洋藤</a:t>
            </a:r>
          </a:p>
        </p:txBody>
      </p:sp>
      <p:sp>
        <p:nvSpPr>
          <p:cNvPr id="105" name="矩形 17"/>
          <p:cNvSpPr txBox="1"/>
          <p:nvPr/>
        </p:nvSpPr>
        <p:spPr>
          <a:xfrm>
            <a:off x="5015589" y="3934129"/>
            <a:ext cx="220181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卓純安</a:t>
            </a:r>
          </a:p>
        </p:txBody>
      </p:sp>
      <p:sp>
        <p:nvSpPr>
          <p:cNvPr id="106" name="矩形 18"/>
          <p:cNvSpPr txBox="1"/>
          <p:nvPr/>
        </p:nvSpPr>
        <p:spPr>
          <a:xfrm>
            <a:off x="7377149" y="3934128"/>
            <a:ext cx="224619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陳玫均 </a:t>
            </a:r>
          </a:p>
        </p:txBody>
      </p:sp>
      <p:sp>
        <p:nvSpPr>
          <p:cNvPr id="107" name="矩形 19"/>
          <p:cNvSpPr txBox="1"/>
          <p:nvPr/>
        </p:nvSpPr>
        <p:spPr>
          <a:xfrm>
            <a:off x="9824081" y="3932962"/>
            <a:ext cx="22351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李旻育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開發方式</a:t>
            </a:r>
          </a:p>
        </p:txBody>
      </p:sp>
      <p:grpSp>
        <p:nvGrpSpPr>
          <p:cNvPr id="114" name="圖片 29"/>
          <p:cNvGrpSpPr/>
          <p:nvPr/>
        </p:nvGrpSpPr>
        <p:grpSpPr>
          <a:xfrm>
            <a:off x="2865230" y="2949824"/>
            <a:ext cx="2835345" cy="3350369"/>
            <a:chOff x="0" y="0"/>
            <a:chExt cx="2835343" cy="3350367"/>
          </a:xfrm>
        </p:grpSpPr>
        <p:sp>
          <p:nvSpPr>
            <p:cNvPr id="112" name="矩形"/>
            <p:cNvSpPr/>
            <p:nvPr/>
          </p:nvSpPr>
          <p:spPr>
            <a:xfrm>
              <a:off x="0" y="0"/>
              <a:ext cx="2835344" cy="3350368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13" name="image19.png" descr="image1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835344" cy="3350368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30" name="資料庫圖表 32"/>
          <p:cNvGrpSpPr/>
          <p:nvPr/>
        </p:nvGrpSpPr>
        <p:grpSpPr>
          <a:xfrm>
            <a:off x="108895" y="1716689"/>
            <a:ext cx="11788676" cy="830999"/>
            <a:chOff x="0" y="0"/>
            <a:chExt cx="11788674" cy="830997"/>
          </a:xfrm>
        </p:grpSpPr>
        <p:grpSp>
          <p:nvGrpSpPr>
            <p:cNvPr id="117" name="群組"/>
            <p:cNvGrpSpPr/>
            <p:nvPr/>
          </p:nvGrpSpPr>
          <p:grpSpPr>
            <a:xfrm>
              <a:off x="0" y="0"/>
              <a:ext cx="2562756" cy="830998"/>
              <a:chOff x="0" y="0"/>
              <a:chExt cx="2562755" cy="830997"/>
            </a:xfrm>
          </p:grpSpPr>
          <p:sp>
            <p:nvSpPr>
              <p:cNvPr id="115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18C54"/>
                  </a:gs>
                  <a:gs pos="50000">
                    <a:srgbClr val="F67B28"/>
                  </a:gs>
                  <a:gs pos="100000">
                    <a:srgbClr val="E46B1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6" name="網站企劃/ 功能規劃"/>
              <p:cNvSpPr txBox="1"/>
              <p:nvPr/>
            </p:nvSpPr>
            <p:spPr>
              <a:xfrm>
                <a:off x="466171" y="76471"/>
                <a:ext cx="1681087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網站企劃</a:t>
                </a:r>
                <a:r>
                  <a:t>/</a:t>
                </a:r>
                <a:br/>
                <a:r>
                  <a:t>功能規劃</a:t>
                </a:r>
              </a:p>
            </p:txBody>
          </p:sp>
        </p:grpSp>
        <p:grpSp>
          <p:nvGrpSpPr>
            <p:cNvPr id="120" name="群組"/>
            <p:cNvGrpSpPr/>
            <p:nvPr/>
          </p:nvGrpSpPr>
          <p:grpSpPr>
            <a:xfrm>
              <a:off x="2346235" y="0"/>
              <a:ext cx="2562756" cy="830998"/>
              <a:chOff x="0" y="0"/>
              <a:chExt cx="2562755" cy="830997"/>
            </a:xfrm>
          </p:grpSpPr>
          <p:sp>
            <p:nvSpPr>
              <p:cNvPr id="118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9" name="視覺設計/ 網頁切版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視覺設計</a:t>
                </a:r>
                <a:r>
                  <a:t>/</a:t>
                </a:r>
                <a:br/>
                <a:r>
                  <a:t>網頁切版</a:t>
                </a:r>
              </a:p>
            </p:txBody>
          </p:sp>
        </p:grpSp>
        <p:grpSp>
          <p:nvGrpSpPr>
            <p:cNvPr id="123" name="群組"/>
            <p:cNvGrpSpPr/>
            <p:nvPr/>
          </p:nvGrpSpPr>
          <p:grpSpPr>
            <a:xfrm>
              <a:off x="4612960" y="0"/>
              <a:ext cx="2562756" cy="830998"/>
              <a:chOff x="0" y="0"/>
              <a:chExt cx="2562755" cy="830997"/>
            </a:xfrm>
          </p:grpSpPr>
          <p:sp>
            <p:nvSpPr>
              <p:cNvPr id="121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2" name="資料庫規劃 及建置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資料庫規劃</a:t>
                </a:r>
                <a:br/>
                <a:r>
                  <a:t>及建置</a:t>
                </a:r>
              </a:p>
            </p:txBody>
          </p:sp>
        </p:grpSp>
        <p:grpSp>
          <p:nvGrpSpPr>
            <p:cNvPr id="126" name="群組"/>
            <p:cNvGrpSpPr/>
            <p:nvPr/>
          </p:nvGrpSpPr>
          <p:grpSpPr>
            <a:xfrm>
              <a:off x="6919440" y="0"/>
              <a:ext cx="2562756" cy="830998"/>
              <a:chOff x="0" y="0"/>
              <a:chExt cx="2562755" cy="830997"/>
            </a:xfrm>
          </p:grpSpPr>
          <p:sp>
            <p:nvSpPr>
              <p:cNvPr id="124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5" name="前端套版/ 後端開發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前端套版</a:t>
                </a:r>
                <a:r>
                  <a:t>/</a:t>
                </a:r>
                <a:br/>
                <a:r>
                  <a:t>後端開發</a:t>
                </a:r>
              </a:p>
            </p:txBody>
          </p:sp>
        </p:grpSp>
        <p:grpSp>
          <p:nvGrpSpPr>
            <p:cNvPr id="129" name="群組"/>
            <p:cNvGrpSpPr/>
            <p:nvPr/>
          </p:nvGrpSpPr>
          <p:grpSpPr>
            <a:xfrm>
              <a:off x="9225919" y="0"/>
              <a:ext cx="2562756" cy="830998"/>
              <a:chOff x="0" y="0"/>
              <a:chExt cx="2562755" cy="830997"/>
            </a:xfrm>
          </p:grpSpPr>
          <p:sp>
            <p:nvSpPr>
              <p:cNvPr id="127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8" name="系統測試/ 介面優化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系統測試</a:t>
                </a:r>
                <a:r>
                  <a:t>/</a:t>
                </a:r>
                <a:br/>
                <a:r>
                  <a:t>介面優化</a:t>
                </a:r>
              </a:p>
            </p:txBody>
          </p:sp>
        </p:grpSp>
      </p:grpSp>
      <p:grpSp>
        <p:nvGrpSpPr>
          <p:cNvPr id="133" name="圖片 2"/>
          <p:cNvGrpSpPr/>
          <p:nvPr/>
        </p:nvGrpSpPr>
        <p:grpSpPr>
          <a:xfrm>
            <a:off x="4839804" y="3313443"/>
            <a:ext cx="2825352" cy="3350369"/>
            <a:chOff x="0" y="0"/>
            <a:chExt cx="2825350" cy="3350367"/>
          </a:xfrm>
        </p:grpSpPr>
        <p:sp>
          <p:nvSpPr>
            <p:cNvPr id="131" name="矩形"/>
            <p:cNvSpPr/>
            <p:nvPr/>
          </p:nvSpPr>
          <p:spPr>
            <a:xfrm>
              <a:off x="0" y="0"/>
              <a:ext cx="2825351" cy="3350368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32" name="image20.png" descr="image2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25351" cy="3350368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36" name="圖片 3"/>
          <p:cNvGrpSpPr/>
          <p:nvPr/>
        </p:nvGrpSpPr>
        <p:grpSpPr>
          <a:xfrm>
            <a:off x="7273632" y="3180413"/>
            <a:ext cx="2829923" cy="3350369"/>
            <a:chOff x="0" y="0"/>
            <a:chExt cx="2829922" cy="3350367"/>
          </a:xfrm>
        </p:grpSpPr>
        <p:sp>
          <p:nvSpPr>
            <p:cNvPr id="134" name="矩形"/>
            <p:cNvSpPr/>
            <p:nvPr/>
          </p:nvSpPr>
          <p:spPr>
            <a:xfrm>
              <a:off x="0" y="0"/>
              <a:ext cx="2829923" cy="3350368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35" name="image21.png" descr="image2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829923" cy="3350368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39" name="矩形 4"/>
          <p:cNvGrpSpPr/>
          <p:nvPr/>
        </p:nvGrpSpPr>
        <p:grpSpPr>
          <a:xfrm>
            <a:off x="106017" y="1184293"/>
            <a:ext cx="2375926" cy="408941"/>
            <a:chOff x="0" y="0"/>
            <a:chExt cx="2375925" cy="408940"/>
          </a:xfrm>
        </p:grpSpPr>
        <p:sp>
          <p:nvSpPr>
            <p:cNvPr id="137" name="矩形"/>
            <p:cNvSpPr/>
            <p:nvPr/>
          </p:nvSpPr>
          <p:spPr>
            <a:xfrm>
              <a:off x="0" y="27994"/>
              <a:ext cx="2375926" cy="352952"/>
            </a:xfrm>
            <a:prstGeom prst="rect">
              <a:avLst/>
            </a:prstGeom>
            <a:solidFill>
              <a:srgbClr val="F57A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第一週"/>
            <p:cNvSpPr txBox="1"/>
            <p:nvPr/>
          </p:nvSpPr>
          <p:spPr>
            <a:xfrm>
              <a:off x="45719" y="0"/>
              <a:ext cx="2284487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第一週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2"/>
      <p:bldP build="whole" bldLvl="1" animBg="1" rev="0" advAuto="0" spid="136" grpId="3"/>
      <p:bldP build="whole" bldLvl="1" animBg="1" rev="0" advAuto="0" spid="1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開發方式</a:t>
            </a:r>
          </a:p>
        </p:txBody>
      </p:sp>
      <p:grpSp>
        <p:nvGrpSpPr>
          <p:cNvPr id="159" name="資料庫圖表 32"/>
          <p:cNvGrpSpPr/>
          <p:nvPr/>
        </p:nvGrpSpPr>
        <p:grpSpPr>
          <a:xfrm>
            <a:off x="108895" y="1716689"/>
            <a:ext cx="11788676" cy="830999"/>
            <a:chOff x="0" y="0"/>
            <a:chExt cx="11788674" cy="830997"/>
          </a:xfrm>
        </p:grpSpPr>
        <p:grpSp>
          <p:nvGrpSpPr>
            <p:cNvPr id="146" name="群組"/>
            <p:cNvGrpSpPr/>
            <p:nvPr/>
          </p:nvGrpSpPr>
          <p:grpSpPr>
            <a:xfrm>
              <a:off x="0" y="0"/>
              <a:ext cx="2562756" cy="830998"/>
              <a:chOff x="0" y="0"/>
              <a:chExt cx="2562755" cy="830997"/>
            </a:xfrm>
          </p:grpSpPr>
          <p:sp>
            <p:nvSpPr>
              <p:cNvPr id="144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18C54"/>
                  </a:gs>
                  <a:gs pos="50000">
                    <a:srgbClr val="F67B28"/>
                  </a:gs>
                  <a:gs pos="100000">
                    <a:srgbClr val="E46B1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5" name="網站企劃/ 功能規劃"/>
              <p:cNvSpPr txBox="1"/>
              <p:nvPr/>
            </p:nvSpPr>
            <p:spPr>
              <a:xfrm>
                <a:off x="466171" y="76471"/>
                <a:ext cx="1681087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網站企劃</a:t>
                </a:r>
                <a:r>
                  <a:t>/</a:t>
                </a:r>
                <a:br/>
                <a:r>
                  <a:t>功能規劃</a:t>
                </a:r>
              </a:p>
            </p:txBody>
          </p:sp>
        </p:grpSp>
        <p:grpSp>
          <p:nvGrpSpPr>
            <p:cNvPr id="149" name="群組"/>
            <p:cNvGrpSpPr/>
            <p:nvPr/>
          </p:nvGrpSpPr>
          <p:grpSpPr>
            <a:xfrm>
              <a:off x="2346235" y="0"/>
              <a:ext cx="2562756" cy="830998"/>
              <a:chOff x="0" y="0"/>
              <a:chExt cx="2562755" cy="830997"/>
            </a:xfrm>
          </p:grpSpPr>
          <p:sp>
            <p:nvSpPr>
              <p:cNvPr id="147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647"/>
                  </a:gs>
                  <a:gs pos="50000">
                    <a:schemeClr val="accent4"/>
                  </a:gs>
                  <a:gs pos="100000">
                    <a:srgbClr val="E1AA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" name="視覺設計/ 網頁切版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視覺設計</a:t>
                </a:r>
                <a:r>
                  <a:t>/</a:t>
                </a:r>
                <a:br/>
                <a:r>
                  <a:t>網頁切版</a:t>
                </a:r>
              </a:p>
            </p:txBody>
          </p:sp>
        </p:grpSp>
        <p:grpSp>
          <p:nvGrpSpPr>
            <p:cNvPr id="152" name="群組"/>
            <p:cNvGrpSpPr/>
            <p:nvPr/>
          </p:nvGrpSpPr>
          <p:grpSpPr>
            <a:xfrm>
              <a:off x="4612960" y="0"/>
              <a:ext cx="2562756" cy="830998"/>
              <a:chOff x="0" y="0"/>
              <a:chExt cx="2562755" cy="830997"/>
            </a:xfrm>
          </p:grpSpPr>
          <p:sp>
            <p:nvSpPr>
              <p:cNvPr id="150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" name="資料庫規劃 及建置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資料庫規劃</a:t>
                </a:r>
                <a:br/>
                <a:r>
                  <a:t>及建置</a:t>
                </a:r>
              </a:p>
            </p:txBody>
          </p:sp>
        </p:grpSp>
        <p:grpSp>
          <p:nvGrpSpPr>
            <p:cNvPr id="155" name="群組"/>
            <p:cNvGrpSpPr/>
            <p:nvPr/>
          </p:nvGrpSpPr>
          <p:grpSpPr>
            <a:xfrm>
              <a:off x="6919440" y="0"/>
              <a:ext cx="2562756" cy="830998"/>
              <a:chOff x="0" y="0"/>
              <a:chExt cx="2562755" cy="830997"/>
            </a:xfrm>
          </p:grpSpPr>
          <p:sp>
            <p:nvSpPr>
              <p:cNvPr id="153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" name="前端套版/ 後端開發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前端套版</a:t>
                </a:r>
                <a:r>
                  <a:t>/</a:t>
                </a:r>
                <a:br/>
                <a:r>
                  <a:t>後端開發</a:t>
                </a:r>
              </a:p>
            </p:txBody>
          </p:sp>
        </p:grpSp>
        <p:grpSp>
          <p:nvGrpSpPr>
            <p:cNvPr id="158" name="群組"/>
            <p:cNvGrpSpPr/>
            <p:nvPr/>
          </p:nvGrpSpPr>
          <p:grpSpPr>
            <a:xfrm>
              <a:off x="9225919" y="0"/>
              <a:ext cx="2562756" cy="830998"/>
              <a:chOff x="0" y="0"/>
              <a:chExt cx="2562755" cy="830997"/>
            </a:xfrm>
          </p:grpSpPr>
          <p:sp>
            <p:nvSpPr>
              <p:cNvPr id="156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" name="系統測試/ 介面優化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系統測試</a:t>
                </a:r>
                <a:r>
                  <a:t>/</a:t>
                </a:r>
                <a:br/>
                <a:r>
                  <a:t>介面優化</a:t>
                </a:r>
              </a:p>
            </p:txBody>
          </p:sp>
        </p:grpSp>
      </p:grpSp>
      <p:grpSp>
        <p:nvGrpSpPr>
          <p:cNvPr id="162" name="圖片 6"/>
          <p:cNvGrpSpPr/>
          <p:nvPr/>
        </p:nvGrpSpPr>
        <p:grpSpPr>
          <a:xfrm>
            <a:off x="2456140" y="2888009"/>
            <a:ext cx="1802297" cy="3551906"/>
            <a:chOff x="0" y="0"/>
            <a:chExt cx="1802295" cy="3551904"/>
          </a:xfrm>
        </p:grpSpPr>
        <p:sp>
          <p:nvSpPr>
            <p:cNvPr id="160" name="矩形"/>
            <p:cNvSpPr/>
            <p:nvPr/>
          </p:nvSpPr>
          <p:spPr>
            <a:xfrm>
              <a:off x="0" y="0"/>
              <a:ext cx="1802296" cy="3551905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1" name="image22.png" descr="image2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8162" t="0" r="14236" b="0"/>
            <a:stretch>
              <a:fillRect/>
            </a:stretch>
          </p:blipFill>
          <p:spPr>
            <a:xfrm>
              <a:off x="-1" y="0"/>
              <a:ext cx="1802298" cy="3551905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5" name="圖片 4"/>
          <p:cNvGrpSpPr/>
          <p:nvPr/>
        </p:nvGrpSpPr>
        <p:grpSpPr>
          <a:xfrm>
            <a:off x="4130707" y="3180413"/>
            <a:ext cx="3183599" cy="3551905"/>
            <a:chOff x="0" y="0"/>
            <a:chExt cx="3183597" cy="3551904"/>
          </a:xfrm>
        </p:grpSpPr>
        <p:sp>
          <p:nvSpPr>
            <p:cNvPr id="163" name="矩形"/>
            <p:cNvSpPr/>
            <p:nvPr/>
          </p:nvSpPr>
          <p:spPr>
            <a:xfrm>
              <a:off x="0" y="0"/>
              <a:ext cx="3183598" cy="3551905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4" name="image23.png" descr="image23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48208"/>
            <a:stretch>
              <a:fillRect/>
            </a:stretch>
          </p:blipFill>
          <p:spPr>
            <a:xfrm>
              <a:off x="0" y="0"/>
              <a:ext cx="3183598" cy="3551905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8" name="圖片 8"/>
          <p:cNvGrpSpPr/>
          <p:nvPr/>
        </p:nvGrpSpPr>
        <p:grpSpPr>
          <a:xfrm>
            <a:off x="7005612" y="2847264"/>
            <a:ext cx="2637482" cy="3592650"/>
            <a:chOff x="0" y="0"/>
            <a:chExt cx="2637481" cy="3592648"/>
          </a:xfrm>
        </p:grpSpPr>
        <p:sp>
          <p:nvSpPr>
            <p:cNvPr id="166" name="矩形"/>
            <p:cNvSpPr/>
            <p:nvPr/>
          </p:nvSpPr>
          <p:spPr>
            <a:xfrm>
              <a:off x="0" y="0"/>
              <a:ext cx="2637482" cy="3592649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67" name="image24.png" descr="image2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26287"/>
            <a:stretch>
              <a:fillRect/>
            </a:stretch>
          </p:blipFill>
          <p:spPr>
            <a:xfrm>
              <a:off x="0" y="0"/>
              <a:ext cx="2637482" cy="3592649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71" name="矩形 11"/>
          <p:cNvGrpSpPr/>
          <p:nvPr/>
        </p:nvGrpSpPr>
        <p:grpSpPr>
          <a:xfrm>
            <a:off x="106017" y="1184293"/>
            <a:ext cx="2375926" cy="408941"/>
            <a:chOff x="0" y="0"/>
            <a:chExt cx="2375925" cy="408940"/>
          </a:xfrm>
        </p:grpSpPr>
        <p:sp>
          <p:nvSpPr>
            <p:cNvPr id="169" name="矩形"/>
            <p:cNvSpPr/>
            <p:nvPr/>
          </p:nvSpPr>
          <p:spPr>
            <a:xfrm>
              <a:off x="0" y="27994"/>
              <a:ext cx="2375926" cy="352952"/>
            </a:xfrm>
            <a:prstGeom prst="rect">
              <a:avLst/>
            </a:prstGeom>
            <a:solidFill>
              <a:srgbClr val="F57A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第一週"/>
            <p:cNvSpPr txBox="1"/>
            <p:nvPr/>
          </p:nvSpPr>
          <p:spPr>
            <a:xfrm>
              <a:off x="45719" y="0"/>
              <a:ext cx="2284487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第一週</a:t>
              </a:r>
            </a:p>
          </p:txBody>
        </p:sp>
      </p:grpSp>
      <p:grpSp>
        <p:nvGrpSpPr>
          <p:cNvPr id="174" name="矩形 12"/>
          <p:cNvGrpSpPr/>
          <p:nvPr/>
        </p:nvGrpSpPr>
        <p:grpSpPr>
          <a:xfrm>
            <a:off x="2481941" y="1184293"/>
            <a:ext cx="4412344" cy="408941"/>
            <a:chOff x="0" y="0"/>
            <a:chExt cx="4412343" cy="408940"/>
          </a:xfrm>
        </p:grpSpPr>
        <p:sp>
          <p:nvSpPr>
            <p:cNvPr id="172" name="矩形"/>
            <p:cNvSpPr/>
            <p:nvPr/>
          </p:nvSpPr>
          <p:spPr>
            <a:xfrm>
              <a:off x="0" y="27994"/>
              <a:ext cx="4412344" cy="352952"/>
            </a:xfrm>
            <a:prstGeom prst="rect">
              <a:avLst/>
            </a:prstGeom>
            <a:solidFill>
              <a:srgbClr val="FFC6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" name="第二週"/>
            <p:cNvSpPr txBox="1"/>
            <p:nvPr/>
          </p:nvSpPr>
          <p:spPr>
            <a:xfrm>
              <a:off x="45719" y="0"/>
              <a:ext cx="4320905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第二週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whole" bldLvl="1" animBg="1" rev="0" advAuto="0" spid="168" grpId="3"/>
      <p:bldP build="whole" bldLvl="1" animBg="1" rev="0" advAuto="0" spid="16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開發方式</a:t>
            </a:r>
          </a:p>
        </p:txBody>
      </p:sp>
      <p:grpSp>
        <p:nvGrpSpPr>
          <p:cNvPr id="194" name="資料庫圖表 32"/>
          <p:cNvGrpSpPr/>
          <p:nvPr/>
        </p:nvGrpSpPr>
        <p:grpSpPr>
          <a:xfrm>
            <a:off x="108895" y="1716689"/>
            <a:ext cx="11788676" cy="830999"/>
            <a:chOff x="0" y="0"/>
            <a:chExt cx="11788674" cy="830997"/>
          </a:xfrm>
        </p:grpSpPr>
        <p:grpSp>
          <p:nvGrpSpPr>
            <p:cNvPr id="181" name="群組"/>
            <p:cNvGrpSpPr/>
            <p:nvPr/>
          </p:nvGrpSpPr>
          <p:grpSpPr>
            <a:xfrm>
              <a:off x="0" y="0"/>
              <a:ext cx="2562756" cy="830998"/>
              <a:chOff x="0" y="0"/>
              <a:chExt cx="2562755" cy="830997"/>
            </a:xfrm>
          </p:grpSpPr>
          <p:sp>
            <p:nvSpPr>
              <p:cNvPr id="179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18C54"/>
                  </a:gs>
                  <a:gs pos="50000">
                    <a:srgbClr val="F67B28"/>
                  </a:gs>
                  <a:gs pos="100000">
                    <a:srgbClr val="E46B1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180" name="網站企劃/ 功能規劃"/>
              <p:cNvSpPr txBox="1"/>
              <p:nvPr/>
            </p:nvSpPr>
            <p:spPr>
              <a:xfrm>
                <a:off x="466171" y="76471"/>
                <a:ext cx="1681087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網站企劃</a:t>
                </a:r>
                <a:r>
                  <a:t>/</a:t>
                </a:r>
                <a:br/>
                <a:r>
                  <a:t>功能規劃</a:t>
                </a:r>
              </a:p>
            </p:txBody>
          </p:sp>
        </p:grpSp>
        <p:grpSp>
          <p:nvGrpSpPr>
            <p:cNvPr id="184" name="群組"/>
            <p:cNvGrpSpPr/>
            <p:nvPr/>
          </p:nvGrpSpPr>
          <p:grpSpPr>
            <a:xfrm>
              <a:off x="2346235" y="0"/>
              <a:ext cx="2562756" cy="830998"/>
              <a:chOff x="0" y="0"/>
              <a:chExt cx="2562755" cy="830997"/>
            </a:xfrm>
          </p:grpSpPr>
          <p:sp>
            <p:nvSpPr>
              <p:cNvPr id="182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647"/>
                  </a:gs>
                  <a:gs pos="50000">
                    <a:schemeClr val="accent4"/>
                  </a:gs>
                  <a:gs pos="100000">
                    <a:srgbClr val="E1AA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3" name="視覺設計/ 網頁切版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視覺設計</a:t>
                </a:r>
                <a:r>
                  <a:t>/</a:t>
                </a:r>
                <a:br/>
                <a:r>
                  <a:t>網頁切版</a:t>
                </a:r>
              </a:p>
            </p:txBody>
          </p:sp>
        </p:grpSp>
        <p:grpSp>
          <p:nvGrpSpPr>
            <p:cNvPr id="187" name="群組"/>
            <p:cNvGrpSpPr/>
            <p:nvPr/>
          </p:nvGrpSpPr>
          <p:grpSpPr>
            <a:xfrm>
              <a:off x="4612960" y="0"/>
              <a:ext cx="2562756" cy="830998"/>
              <a:chOff x="0" y="0"/>
              <a:chExt cx="2562755" cy="830997"/>
            </a:xfrm>
          </p:grpSpPr>
          <p:sp>
            <p:nvSpPr>
              <p:cNvPr id="185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647"/>
                  </a:gs>
                  <a:gs pos="50000">
                    <a:schemeClr val="accent4"/>
                  </a:gs>
                  <a:gs pos="100000">
                    <a:srgbClr val="E1AA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186" name="資料庫規劃 及建置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資料庫規劃</a:t>
                </a:r>
                <a:br/>
                <a:r>
                  <a:t>及建置</a:t>
                </a:r>
              </a:p>
            </p:txBody>
          </p:sp>
        </p:grpSp>
        <p:grpSp>
          <p:nvGrpSpPr>
            <p:cNvPr id="190" name="群組"/>
            <p:cNvGrpSpPr/>
            <p:nvPr/>
          </p:nvGrpSpPr>
          <p:grpSpPr>
            <a:xfrm>
              <a:off x="6919440" y="0"/>
              <a:ext cx="2562756" cy="830998"/>
              <a:chOff x="0" y="0"/>
              <a:chExt cx="2562755" cy="830997"/>
            </a:xfrm>
          </p:grpSpPr>
          <p:sp>
            <p:nvSpPr>
              <p:cNvPr id="188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9" name="前端套版/ 後端開發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前端套版</a:t>
                </a:r>
                <a:r>
                  <a:t>/</a:t>
                </a:r>
                <a:br/>
                <a:r>
                  <a:t>後端開發</a:t>
                </a:r>
              </a:p>
            </p:txBody>
          </p:sp>
        </p:grpSp>
        <p:grpSp>
          <p:nvGrpSpPr>
            <p:cNvPr id="193" name="群組"/>
            <p:cNvGrpSpPr/>
            <p:nvPr/>
          </p:nvGrpSpPr>
          <p:grpSpPr>
            <a:xfrm>
              <a:off x="9225919" y="0"/>
              <a:ext cx="2562756" cy="830998"/>
              <a:chOff x="0" y="0"/>
              <a:chExt cx="2562755" cy="830997"/>
            </a:xfrm>
          </p:grpSpPr>
          <p:sp>
            <p:nvSpPr>
              <p:cNvPr id="191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2" name="系統測試/ 介面優化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系統測試</a:t>
                </a:r>
                <a:r>
                  <a:t>/</a:t>
                </a:r>
                <a:br/>
                <a:r>
                  <a:t>介面優化</a:t>
                </a:r>
              </a:p>
            </p:txBody>
          </p:sp>
        </p:grpSp>
      </p:grpSp>
      <p:pic>
        <p:nvPicPr>
          <p:cNvPr id="195" name="圖片 7" descr="圖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2192" y="2765574"/>
            <a:ext cx="5707614" cy="36793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grpSp>
        <p:nvGrpSpPr>
          <p:cNvPr id="198" name="矩形 9"/>
          <p:cNvGrpSpPr/>
          <p:nvPr/>
        </p:nvGrpSpPr>
        <p:grpSpPr>
          <a:xfrm>
            <a:off x="106017" y="1184293"/>
            <a:ext cx="2375926" cy="408941"/>
            <a:chOff x="0" y="0"/>
            <a:chExt cx="2375925" cy="408940"/>
          </a:xfrm>
        </p:grpSpPr>
        <p:sp>
          <p:nvSpPr>
            <p:cNvPr id="196" name="矩形"/>
            <p:cNvSpPr/>
            <p:nvPr/>
          </p:nvSpPr>
          <p:spPr>
            <a:xfrm>
              <a:off x="0" y="27994"/>
              <a:ext cx="2375926" cy="352952"/>
            </a:xfrm>
            <a:prstGeom prst="rect">
              <a:avLst/>
            </a:prstGeom>
            <a:solidFill>
              <a:srgbClr val="F57A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" name="第一週"/>
            <p:cNvSpPr txBox="1"/>
            <p:nvPr/>
          </p:nvSpPr>
          <p:spPr>
            <a:xfrm>
              <a:off x="45719" y="0"/>
              <a:ext cx="2284487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第一週</a:t>
              </a:r>
            </a:p>
          </p:txBody>
        </p:sp>
      </p:grpSp>
      <p:grpSp>
        <p:nvGrpSpPr>
          <p:cNvPr id="201" name="矩形 10"/>
          <p:cNvGrpSpPr/>
          <p:nvPr/>
        </p:nvGrpSpPr>
        <p:grpSpPr>
          <a:xfrm>
            <a:off x="2481941" y="1184293"/>
            <a:ext cx="4412344" cy="408941"/>
            <a:chOff x="0" y="0"/>
            <a:chExt cx="4412343" cy="408940"/>
          </a:xfrm>
        </p:grpSpPr>
        <p:sp>
          <p:nvSpPr>
            <p:cNvPr id="199" name="矩形"/>
            <p:cNvSpPr/>
            <p:nvPr/>
          </p:nvSpPr>
          <p:spPr>
            <a:xfrm>
              <a:off x="0" y="27994"/>
              <a:ext cx="4412344" cy="352952"/>
            </a:xfrm>
            <a:prstGeom prst="rect">
              <a:avLst/>
            </a:prstGeom>
            <a:solidFill>
              <a:srgbClr val="FFC6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第二週"/>
            <p:cNvSpPr txBox="1"/>
            <p:nvPr/>
          </p:nvSpPr>
          <p:spPr>
            <a:xfrm>
              <a:off x="45719" y="0"/>
              <a:ext cx="4320905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第二週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開發方式</a:t>
            </a:r>
          </a:p>
        </p:txBody>
      </p:sp>
      <p:grpSp>
        <p:nvGrpSpPr>
          <p:cNvPr id="221" name="資料庫圖表 32"/>
          <p:cNvGrpSpPr/>
          <p:nvPr/>
        </p:nvGrpSpPr>
        <p:grpSpPr>
          <a:xfrm>
            <a:off x="108895" y="1716689"/>
            <a:ext cx="11788676" cy="830999"/>
            <a:chOff x="0" y="0"/>
            <a:chExt cx="11788674" cy="830997"/>
          </a:xfrm>
        </p:grpSpPr>
        <p:grpSp>
          <p:nvGrpSpPr>
            <p:cNvPr id="208" name="群組"/>
            <p:cNvGrpSpPr/>
            <p:nvPr/>
          </p:nvGrpSpPr>
          <p:grpSpPr>
            <a:xfrm>
              <a:off x="0" y="0"/>
              <a:ext cx="2562756" cy="830998"/>
              <a:chOff x="0" y="0"/>
              <a:chExt cx="2562755" cy="830997"/>
            </a:xfrm>
          </p:grpSpPr>
          <p:sp>
            <p:nvSpPr>
              <p:cNvPr id="206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18C54"/>
                  </a:gs>
                  <a:gs pos="50000">
                    <a:srgbClr val="F67B28"/>
                  </a:gs>
                  <a:gs pos="100000">
                    <a:srgbClr val="E46B1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207" name="網站企劃/ 功能規劃"/>
              <p:cNvSpPr txBox="1"/>
              <p:nvPr/>
            </p:nvSpPr>
            <p:spPr>
              <a:xfrm>
                <a:off x="466171" y="76471"/>
                <a:ext cx="1681087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網站企劃</a:t>
                </a:r>
                <a:r>
                  <a:t>/</a:t>
                </a:r>
                <a:br/>
                <a:r>
                  <a:t>功能規劃</a:t>
                </a:r>
              </a:p>
            </p:txBody>
          </p:sp>
        </p:grpSp>
        <p:grpSp>
          <p:nvGrpSpPr>
            <p:cNvPr id="211" name="群組"/>
            <p:cNvGrpSpPr/>
            <p:nvPr/>
          </p:nvGrpSpPr>
          <p:grpSpPr>
            <a:xfrm>
              <a:off x="2346235" y="0"/>
              <a:ext cx="2562756" cy="830998"/>
              <a:chOff x="0" y="0"/>
              <a:chExt cx="2562755" cy="830997"/>
            </a:xfrm>
          </p:grpSpPr>
          <p:sp>
            <p:nvSpPr>
              <p:cNvPr id="209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647"/>
                  </a:gs>
                  <a:gs pos="50000">
                    <a:schemeClr val="accent4"/>
                  </a:gs>
                  <a:gs pos="100000">
                    <a:srgbClr val="E1AA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210" name="視覺設計/ 網頁切版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視覺設計</a:t>
                </a:r>
                <a:r>
                  <a:t>/</a:t>
                </a:r>
                <a:br/>
                <a:r>
                  <a:t>網頁切版</a:t>
                </a:r>
              </a:p>
            </p:txBody>
          </p:sp>
        </p:grpSp>
        <p:grpSp>
          <p:nvGrpSpPr>
            <p:cNvPr id="214" name="群組"/>
            <p:cNvGrpSpPr/>
            <p:nvPr/>
          </p:nvGrpSpPr>
          <p:grpSpPr>
            <a:xfrm>
              <a:off x="4612960" y="0"/>
              <a:ext cx="2562756" cy="830998"/>
              <a:chOff x="0" y="0"/>
              <a:chExt cx="2562755" cy="830997"/>
            </a:xfrm>
          </p:grpSpPr>
          <p:sp>
            <p:nvSpPr>
              <p:cNvPr id="212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647"/>
                  </a:gs>
                  <a:gs pos="50000">
                    <a:schemeClr val="accent4"/>
                  </a:gs>
                  <a:gs pos="100000">
                    <a:srgbClr val="E1AA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213" name="資料庫規劃 及建置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資料庫規劃</a:t>
                </a:r>
                <a:br/>
                <a:r>
                  <a:t>及建置</a:t>
                </a:r>
              </a:p>
            </p:txBody>
          </p:sp>
        </p:grpSp>
        <p:grpSp>
          <p:nvGrpSpPr>
            <p:cNvPr id="217" name="群組"/>
            <p:cNvGrpSpPr/>
            <p:nvPr/>
          </p:nvGrpSpPr>
          <p:grpSpPr>
            <a:xfrm>
              <a:off x="6919440" y="0"/>
              <a:ext cx="2562756" cy="830998"/>
              <a:chOff x="0" y="0"/>
              <a:chExt cx="2562755" cy="830997"/>
            </a:xfrm>
          </p:grpSpPr>
          <p:sp>
            <p:nvSpPr>
              <p:cNvPr id="215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70A6DB"/>
                  </a:gs>
                  <a:gs pos="50000">
                    <a:srgbClr val="559BDB"/>
                  </a:gs>
                  <a:gs pos="100000">
                    <a:srgbClr val="448AC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6" name="前端套版/ 後端開發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前端套版</a:t>
                </a:r>
                <a:r>
                  <a:t>/</a:t>
                </a:r>
                <a:br/>
                <a:r>
                  <a:t>後端開發</a:t>
                </a:r>
              </a:p>
            </p:txBody>
          </p:sp>
        </p:grpSp>
        <p:grpSp>
          <p:nvGrpSpPr>
            <p:cNvPr id="220" name="群組"/>
            <p:cNvGrpSpPr/>
            <p:nvPr/>
          </p:nvGrpSpPr>
          <p:grpSpPr>
            <a:xfrm>
              <a:off x="9225919" y="0"/>
              <a:ext cx="2562756" cy="830998"/>
              <a:chOff x="0" y="0"/>
              <a:chExt cx="2562755" cy="830997"/>
            </a:xfrm>
          </p:grpSpPr>
          <p:sp>
            <p:nvSpPr>
              <p:cNvPr id="218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solidFill>
                <a:srgbClr val="222A3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9" name="系統測試/ 介面優化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系統測試</a:t>
                </a:r>
                <a:r>
                  <a:t>/</a:t>
                </a:r>
                <a:br/>
                <a:r>
                  <a:t>介面優化</a:t>
                </a:r>
              </a:p>
            </p:txBody>
          </p:sp>
        </p:grpSp>
      </p:grpSp>
      <p:pic>
        <p:nvPicPr>
          <p:cNvPr id="22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0" r="0" b="11673"/>
          <a:stretch>
            <a:fillRect/>
          </a:stretch>
        </p:blipFill>
        <p:spPr>
          <a:xfrm>
            <a:off x="2985863" y="2909670"/>
            <a:ext cx="6220274" cy="35101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grpSp>
        <p:nvGrpSpPr>
          <p:cNvPr id="225" name="矩形 28"/>
          <p:cNvGrpSpPr/>
          <p:nvPr/>
        </p:nvGrpSpPr>
        <p:grpSpPr>
          <a:xfrm>
            <a:off x="106017" y="1184293"/>
            <a:ext cx="2375926" cy="408941"/>
            <a:chOff x="0" y="0"/>
            <a:chExt cx="2375925" cy="408940"/>
          </a:xfrm>
        </p:grpSpPr>
        <p:sp>
          <p:nvSpPr>
            <p:cNvPr id="223" name="矩形"/>
            <p:cNvSpPr/>
            <p:nvPr/>
          </p:nvSpPr>
          <p:spPr>
            <a:xfrm>
              <a:off x="0" y="27994"/>
              <a:ext cx="2375926" cy="352952"/>
            </a:xfrm>
            <a:prstGeom prst="rect">
              <a:avLst/>
            </a:prstGeom>
            <a:solidFill>
              <a:srgbClr val="F57A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第一週"/>
            <p:cNvSpPr txBox="1"/>
            <p:nvPr/>
          </p:nvSpPr>
          <p:spPr>
            <a:xfrm>
              <a:off x="45719" y="0"/>
              <a:ext cx="2284487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第一週</a:t>
              </a:r>
            </a:p>
          </p:txBody>
        </p:sp>
      </p:grpSp>
      <p:grpSp>
        <p:nvGrpSpPr>
          <p:cNvPr id="228" name="矩形 29"/>
          <p:cNvGrpSpPr/>
          <p:nvPr/>
        </p:nvGrpSpPr>
        <p:grpSpPr>
          <a:xfrm>
            <a:off x="2481941" y="1184293"/>
            <a:ext cx="4412344" cy="408941"/>
            <a:chOff x="0" y="0"/>
            <a:chExt cx="4412343" cy="408940"/>
          </a:xfrm>
        </p:grpSpPr>
        <p:sp>
          <p:nvSpPr>
            <p:cNvPr id="226" name="矩形"/>
            <p:cNvSpPr/>
            <p:nvPr/>
          </p:nvSpPr>
          <p:spPr>
            <a:xfrm>
              <a:off x="0" y="27994"/>
              <a:ext cx="4412344" cy="352952"/>
            </a:xfrm>
            <a:prstGeom prst="rect">
              <a:avLst/>
            </a:prstGeom>
            <a:solidFill>
              <a:srgbClr val="FFC6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第二週"/>
            <p:cNvSpPr txBox="1"/>
            <p:nvPr/>
          </p:nvSpPr>
          <p:spPr>
            <a:xfrm>
              <a:off x="45719" y="0"/>
              <a:ext cx="4320905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第二週</a:t>
              </a:r>
            </a:p>
          </p:txBody>
        </p:sp>
      </p:grpSp>
      <p:grpSp>
        <p:nvGrpSpPr>
          <p:cNvPr id="231" name="矩形 33"/>
          <p:cNvGrpSpPr/>
          <p:nvPr/>
        </p:nvGrpSpPr>
        <p:grpSpPr>
          <a:xfrm>
            <a:off x="6894285" y="1181343"/>
            <a:ext cx="2375927" cy="408941"/>
            <a:chOff x="0" y="0"/>
            <a:chExt cx="2375925" cy="408940"/>
          </a:xfrm>
        </p:grpSpPr>
        <p:sp>
          <p:nvSpPr>
            <p:cNvPr id="229" name="矩形"/>
            <p:cNvSpPr/>
            <p:nvPr/>
          </p:nvSpPr>
          <p:spPr>
            <a:xfrm>
              <a:off x="0" y="27994"/>
              <a:ext cx="2375926" cy="352952"/>
            </a:xfrm>
            <a:prstGeom prst="rect">
              <a:avLst/>
            </a:prstGeom>
            <a:solidFill>
              <a:srgbClr val="68A2D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第三、四週"/>
            <p:cNvSpPr txBox="1"/>
            <p:nvPr/>
          </p:nvSpPr>
          <p:spPr>
            <a:xfrm>
              <a:off x="45719" y="0"/>
              <a:ext cx="2284487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第三、四週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開發方式</a:t>
            </a:r>
          </a:p>
        </p:txBody>
      </p:sp>
      <p:grpSp>
        <p:nvGrpSpPr>
          <p:cNvPr id="251" name="資料庫圖表 32"/>
          <p:cNvGrpSpPr/>
          <p:nvPr/>
        </p:nvGrpSpPr>
        <p:grpSpPr>
          <a:xfrm>
            <a:off x="108895" y="1716689"/>
            <a:ext cx="11788676" cy="830999"/>
            <a:chOff x="0" y="0"/>
            <a:chExt cx="11788674" cy="830997"/>
          </a:xfrm>
        </p:grpSpPr>
        <p:grpSp>
          <p:nvGrpSpPr>
            <p:cNvPr id="238" name="群組"/>
            <p:cNvGrpSpPr/>
            <p:nvPr/>
          </p:nvGrpSpPr>
          <p:grpSpPr>
            <a:xfrm>
              <a:off x="0" y="0"/>
              <a:ext cx="2562756" cy="830998"/>
              <a:chOff x="0" y="0"/>
              <a:chExt cx="2562755" cy="830997"/>
            </a:xfrm>
          </p:grpSpPr>
          <p:sp>
            <p:nvSpPr>
              <p:cNvPr id="236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18C54"/>
                  </a:gs>
                  <a:gs pos="50000">
                    <a:srgbClr val="F67B28"/>
                  </a:gs>
                  <a:gs pos="100000">
                    <a:srgbClr val="E46B1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7" name="網站企劃/ 功能規劃"/>
              <p:cNvSpPr txBox="1"/>
              <p:nvPr/>
            </p:nvSpPr>
            <p:spPr>
              <a:xfrm>
                <a:off x="466171" y="76471"/>
                <a:ext cx="1681087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網站企劃</a:t>
                </a:r>
                <a:r>
                  <a:t>/</a:t>
                </a:r>
                <a:br/>
                <a:r>
                  <a:t>功能規劃</a:t>
                </a:r>
              </a:p>
            </p:txBody>
          </p:sp>
        </p:grpSp>
        <p:grpSp>
          <p:nvGrpSpPr>
            <p:cNvPr id="241" name="群組"/>
            <p:cNvGrpSpPr/>
            <p:nvPr/>
          </p:nvGrpSpPr>
          <p:grpSpPr>
            <a:xfrm>
              <a:off x="2346235" y="0"/>
              <a:ext cx="2562756" cy="830998"/>
              <a:chOff x="0" y="0"/>
              <a:chExt cx="2562755" cy="830997"/>
            </a:xfrm>
          </p:grpSpPr>
          <p:sp>
            <p:nvSpPr>
              <p:cNvPr id="239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647"/>
                  </a:gs>
                  <a:gs pos="50000">
                    <a:schemeClr val="accent4"/>
                  </a:gs>
                  <a:gs pos="100000">
                    <a:srgbClr val="E1AA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0" name="視覺設計/ 網頁切版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視覺設計</a:t>
                </a:r>
                <a:r>
                  <a:t>/</a:t>
                </a:r>
                <a:br/>
                <a:r>
                  <a:t>網頁切版</a:t>
                </a:r>
              </a:p>
            </p:txBody>
          </p:sp>
        </p:grpSp>
        <p:grpSp>
          <p:nvGrpSpPr>
            <p:cNvPr id="244" name="群組"/>
            <p:cNvGrpSpPr/>
            <p:nvPr/>
          </p:nvGrpSpPr>
          <p:grpSpPr>
            <a:xfrm>
              <a:off x="4612960" y="0"/>
              <a:ext cx="2562756" cy="830998"/>
              <a:chOff x="0" y="0"/>
              <a:chExt cx="2562755" cy="830997"/>
            </a:xfrm>
          </p:grpSpPr>
          <p:sp>
            <p:nvSpPr>
              <p:cNvPr id="242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647"/>
                  </a:gs>
                  <a:gs pos="50000">
                    <a:schemeClr val="accent4"/>
                  </a:gs>
                  <a:gs pos="100000">
                    <a:srgbClr val="E1AA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</a:p>
            </p:txBody>
          </p:sp>
          <p:sp>
            <p:nvSpPr>
              <p:cNvPr id="243" name="資料庫規劃 及建置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資料庫規劃</a:t>
                </a:r>
                <a:br/>
                <a:r>
                  <a:t>及建置</a:t>
                </a:r>
              </a:p>
            </p:txBody>
          </p:sp>
        </p:grpSp>
        <p:grpSp>
          <p:nvGrpSpPr>
            <p:cNvPr id="247" name="群組"/>
            <p:cNvGrpSpPr/>
            <p:nvPr/>
          </p:nvGrpSpPr>
          <p:grpSpPr>
            <a:xfrm>
              <a:off x="6919440" y="0"/>
              <a:ext cx="2562756" cy="830998"/>
              <a:chOff x="0" y="0"/>
              <a:chExt cx="2562755" cy="830997"/>
            </a:xfrm>
          </p:grpSpPr>
          <p:sp>
            <p:nvSpPr>
              <p:cNvPr id="245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70A6DB"/>
                  </a:gs>
                  <a:gs pos="50000">
                    <a:srgbClr val="559BDB"/>
                  </a:gs>
                  <a:gs pos="100000">
                    <a:srgbClr val="448AC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6" name="前端套版/ 後端開發"/>
              <p:cNvSpPr txBox="1"/>
              <p:nvPr/>
            </p:nvSpPr>
            <p:spPr>
              <a:xfrm>
                <a:off x="466171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前端套版</a:t>
                </a:r>
                <a:r>
                  <a:t>/</a:t>
                </a:r>
                <a:br/>
                <a:r>
                  <a:t>後端開發</a:t>
                </a:r>
              </a:p>
            </p:txBody>
          </p:sp>
        </p:grpSp>
        <p:grpSp>
          <p:nvGrpSpPr>
            <p:cNvPr id="250" name="群組"/>
            <p:cNvGrpSpPr/>
            <p:nvPr/>
          </p:nvGrpSpPr>
          <p:grpSpPr>
            <a:xfrm>
              <a:off x="9225919" y="0"/>
              <a:ext cx="2562756" cy="830998"/>
              <a:chOff x="0" y="0"/>
              <a:chExt cx="2562755" cy="830997"/>
            </a:xfrm>
          </p:grpSpPr>
          <p:sp>
            <p:nvSpPr>
              <p:cNvPr id="248" name="鋸齒形"/>
              <p:cNvSpPr/>
              <p:nvPr/>
            </p:nvSpPr>
            <p:spPr>
              <a:xfrm>
                <a:off x="0" y="0"/>
                <a:ext cx="2562756" cy="830998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80B860"/>
                  </a:gs>
                  <a:gs pos="50000">
                    <a:srgbClr val="6FB242"/>
                  </a:gs>
                  <a:gs pos="100000">
                    <a:srgbClr val="61A23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19050" dir="540000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9" name="系統測試/ 介面優化"/>
              <p:cNvSpPr txBox="1"/>
              <p:nvPr/>
            </p:nvSpPr>
            <p:spPr>
              <a:xfrm>
                <a:off x="466172" y="76471"/>
                <a:ext cx="1681086" cy="6780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336" tIns="25336" rIns="25336" bIns="25336" numCol="1" anchor="ctr">
                <a:spAutoFit/>
              </a:bodyPr>
              <a:lstStyle/>
              <a:p>
                <a:pPr algn="ctr"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  <a:effectLst>
                      <a:outerShdw sx="100000" sy="100000" kx="0" ky="0" algn="b" rotWithShape="0" blurRad="38100" dist="38100" dir="2700000">
                        <a:srgbClr val="000000">
                          <a:alpha val="43137"/>
                        </a:srgbClr>
                      </a:outerShdw>
                    </a:effectLst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系統測試</a:t>
                </a:r>
                <a:r>
                  <a:t>/</a:t>
                </a:r>
                <a:br/>
                <a:r>
                  <a:t>介面優化</a:t>
                </a:r>
              </a:p>
            </p:txBody>
          </p:sp>
        </p:grpSp>
      </p:grpSp>
      <p:pic>
        <p:nvPicPr>
          <p:cNvPr id="25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817" t="1555" r="1179" b="2865"/>
          <a:stretch>
            <a:fillRect/>
          </a:stretch>
        </p:blipFill>
        <p:spPr>
          <a:xfrm>
            <a:off x="3242678" y="3180412"/>
            <a:ext cx="5521111" cy="29854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grpSp>
        <p:nvGrpSpPr>
          <p:cNvPr id="255" name="矩形 9"/>
          <p:cNvGrpSpPr/>
          <p:nvPr/>
        </p:nvGrpSpPr>
        <p:grpSpPr>
          <a:xfrm>
            <a:off x="106017" y="1184293"/>
            <a:ext cx="2375926" cy="408941"/>
            <a:chOff x="0" y="0"/>
            <a:chExt cx="2375925" cy="408940"/>
          </a:xfrm>
        </p:grpSpPr>
        <p:sp>
          <p:nvSpPr>
            <p:cNvPr id="253" name="矩形"/>
            <p:cNvSpPr/>
            <p:nvPr/>
          </p:nvSpPr>
          <p:spPr>
            <a:xfrm>
              <a:off x="0" y="27994"/>
              <a:ext cx="2375926" cy="352952"/>
            </a:xfrm>
            <a:prstGeom prst="rect">
              <a:avLst/>
            </a:prstGeom>
            <a:solidFill>
              <a:srgbClr val="F57A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第一週"/>
            <p:cNvSpPr txBox="1"/>
            <p:nvPr/>
          </p:nvSpPr>
          <p:spPr>
            <a:xfrm>
              <a:off x="45719" y="0"/>
              <a:ext cx="2284487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第一週</a:t>
              </a:r>
            </a:p>
          </p:txBody>
        </p:sp>
      </p:grpSp>
      <p:grpSp>
        <p:nvGrpSpPr>
          <p:cNvPr id="258" name="矩形 10"/>
          <p:cNvGrpSpPr/>
          <p:nvPr/>
        </p:nvGrpSpPr>
        <p:grpSpPr>
          <a:xfrm>
            <a:off x="2481941" y="1184293"/>
            <a:ext cx="4412344" cy="408941"/>
            <a:chOff x="0" y="0"/>
            <a:chExt cx="4412343" cy="408940"/>
          </a:xfrm>
        </p:grpSpPr>
        <p:sp>
          <p:nvSpPr>
            <p:cNvPr id="256" name="矩形"/>
            <p:cNvSpPr/>
            <p:nvPr/>
          </p:nvSpPr>
          <p:spPr>
            <a:xfrm>
              <a:off x="0" y="27994"/>
              <a:ext cx="4412344" cy="352952"/>
            </a:xfrm>
            <a:prstGeom prst="rect">
              <a:avLst/>
            </a:prstGeom>
            <a:solidFill>
              <a:srgbClr val="FFC62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7" name="第二週"/>
            <p:cNvSpPr txBox="1"/>
            <p:nvPr/>
          </p:nvSpPr>
          <p:spPr>
            <a:xfrm>
              <a:off x="45719" y="0"/>
              <a:ext cx="4320905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第二週</a:t>
              </a:r>
            </a:p>
          </p:txBody>
        </p:sp>
      </p:grpSp>
      <p:grpSp>
        <p:nvGrpSpPr>
          <p:cNvPr id="261" name="矩形 11"/>
          <p:cNvGrpSpPr/>
          <p:nvPr/>
        </p:nvGrpSpPr>
        <p:grpSpPr>
          <a:xfrm>
            <a:off x="6894285" y="1181343"/>
            <a:ext cx="2375927" cy="408941"/>
            <a:chOff x="0" y="0"/>
            <a:chExt cx="2375925" cy="408940"/>
          </a:xfrm>
        </p:grpSpPr>
        <p:sp>
          <p:nvSpPr>
            <p:cNvPr id="259" name="矩形"/>
            <p:cNvSpPr/>
            <p:nvPr/>
          </p:nvSpPr>
          <p:spPr>
            <a:xfrm>
              <a:off x="0" y="27994"/>
              <a:ext cx="2375926" cy="352952"/>
            </a:xfrm>
            <a:prstGeom prst="rect">
              <a:avLst/>
            </a:prstGeom>
            <a:solidFill>
              <a:srgbClr val="68A2D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第三、四週"/>
            <p:cNvSpPr txBox="1"/>
            <p:nvPr/>
          </p:nvSpPr>
          <p:spPr>
            <a:xfrm>
              <a:off x="45719" y="0"/>
              <a:ext cx="2284487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第三、四週</a:t>
              </a:r>
            </a:p>
          </p:txBody>
        </p:sp>
      </p:grpSp>
      <p:grpSp>
        <p:nvGrpSpPr>
          <p:cNvPr id="264" name="矩形 15"/>
          <p:cNvGrpSpPr/>
          <p:nvPr/>
        </p:nvGrpSpPr>
        <p:grpSpPr>
          <a:xfrm>
            <a:off x="9270210" y="1181343"/>
            <a:ext cx="2375927" cy="408941"/>
            <a:chOff x="0" y="0"/>
            <a:chExt cx="2375925" cy="408940"/>
          </a:xfrm>
        </p:grpSpPr>
        <p:sp>
          <p:nvSpPr>
            <p:cNvPr id="262" name="矩形"/>
            <p:cNvSpPr/>
            <p:nvPr/>
          </p:nvSpPr>
          <p:spPr>
            <a:xfrm>
              <a:off x="0" y="27994"/>
              <a:ext cx="2375926" cy="352952"/>
            </a:xfrm>
            <a:prstGeom prst="rect">
              <a:avLst/>
            </a:prstGeom>
            <a:solidFill>
              <a:srgbClr val="79B5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第五週"/>
            <p:cNvSpPr txBox="1"/>
            <p:nvPr/>
          </p:nvSpPr>
          <p:spPr>
            <a:xfrm>
              <a:off x="45719" y="0"/>
              <a:ext cx="2284487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第五週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群組 22"/>
          <p:cNvGrpSpPr/>
          <p:nvPr/>
        </p:nvGrpSpPr>
        <p:grpSpPr>
          <a:xfrm>
            <a:off x="3164264" y="4720397"/>
            <a:ext cx="3844504" cy="1987870"/>
            <a:chOff x="0" y="0"/>
            <a:chExt cx="3844502" cy="1987868"/>
          </a:xfrm>
        </p:grpSpPr>
        <p:sp>
          <p:nvSpPr>
            <p:cNvPr id="268" name="矩形: 圓角 94"/>
            <p:cNvSpPr/>
            <p:nvPr/>
          </p:nvSpPr>
          <p:spPr>
            <a:xfrm>
              <a:off x="0" y="0"/>
              <a:ext cx="3844503" cy="198786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762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71" name="群組 7"/>
            <p:cNvGrpSpPr/>
            <p:nvPr/>
          </p:nvGrpSpPr>
          <p:grpSpPr>
            <a:xfrm>
              <a:off x="662287" y="409426"/>
              <a:ext cx="1185419" cy="1169015"/>
              <a:chOff x="0" y="0"/>
              <a:chExt cx="1185418" cy="1169014"/>
            </a:xfrm>
          </p:grpSpPr>
          <p:sp>
            <p:nvSpPr>
              <p:cNvPr id="269" name="橢圓 85"/>
              <p:cNvSpPr/>
              <p:nvPr/>
            </p:nvSpPr>
            <p:spPr>
              <a:xfrm>
                <a:off x="-1" y="-1"/>
                <a:ext cx="1185420" cy="116901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81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270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228" y="153423"/>
                <a:ext cx="1030781" cy="7520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8" name="群組 21"/>
          <p:cNvGrpSpPr/>
          <p:nvPr/>
        </p:nvGrpSpPr>
        <p:grpSpPr>
          <a:xfrm>
            <a:off x="7481902" y="3284051"/>
            <a:ext cx="4258137" cy="1987869"/>
            <a:chOff x="0" y="0"/>
            <a:chExt cx="4258135" cy="1987868"/>
          </a:xfrm>
        </p:grpSpPr>
        <p:sp>
          <p:nvSpPr>
            <p:cNvPr id="273" name="矩形: 圓角 92"/>
            <p:cNvSpPr/>
            <p:nvPr/>
          </p:nvSpPr>
          <p:spPr>
            <a:xfrm>
              <a:off x="0" y="0"/>
              <a:ext cx="4258136" cy="198786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762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74" name="圖片 81" descr="圖片 8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82168" y="335827"/>
              <a:ext cx="1156061" cy="115606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8100000">
                <a:srgbClr val="000000">
                  <a:alpha val="40000"/>
                </a:srgbClr>
              </a:outerShdw>
            </a:effectLst>
          </p:spPr>
        </p:pic>
        <p:grpSp>
          <p:nvGrpSpPr>
            <p:cNvPr id="277" name="群組 82"/>
            <p:cNvGrpSpPr/>
            <p:nvPr/>
          </p:nvGrpSpPr>
          <p:grpSpPr>
            <a:xfrm>
              <a:off x="2769388" y="341827"/>
              <a:ext cx="1158955" cy="1158957"/>
              <a:chOff x="0" y="0"/>
              <a:chExt cx="1158954" cy="1158956"/>
            </a:xfrm>
          </p:grpSpPr>
          <p:sp>
            <p:nvSpPr>
              <p:cNvPr id="275" name="橢圓 83"/>
              <p:cNvSpPr/>
              <p:nvPr/>
            </p:nvSpPr>
            <p:spPr>
              <a:xfrm>
                <a:off x="-1" y="-1"/>
                <a:ext cx="1158956" cy="1158957"/>
              </a:xfrm>
              <a:prstGeom prst="ellipse">
                <a:avLst/>
              </a:prstGeom>
              <a:solidFill>
                <a:srgbClr val="90C53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81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276" name="圖片 84" descr="圖片 8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0648" t="13354" r="31401" b="23168"/>
              <a:stretch>
                <a:fillRect/>
              </a:stretch>
            </p:blipFill>
            <p:spPr>
              <a:xfrm>
                <a:off x="161102" y="170146"/>
                <a:ext cx="835395" cy="733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98" name="群組 20"/>
          <p:cNvGrpSpPr/>
          <p:nvPr/>
        </p:nvGrpSpPr>
        <p:grpSpPr>
          <a:xfrm>
            <a:off x="641302" y="1742107"/>
            <a:ext cx="6496537" cy="2854236"/>
            <a:chOff x="0" y="0"/>
            <a:chExt cx="6496535" cy="2854234"/>
          </a:xfrm>
        </p:grpSpPr>
        <p:sp>
          <p:nvSpPr>
            <p:cNvPr id="279" name="矩形: 圓角 93"/>
            <p:cNvSpPr/>
            <p:nvPr/>
          </p:nvSpPr>
          <p:spPr>
            <a:xfrm>
              <a:off x="-1" y="94500"/>
              <a:ext cx="6496537" cy="270074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762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80" name="Picture 10" descr="Picture 10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4517" t="0" r="22927" b="10"/>
            <a:stretch>
              <a:fillRect/>
            </a:stretch>
          </p:blipFill>
          <p:spPr>
            <a:xfrm>
              <a:off x="279091" y="-1"/>
              <a:ext cx="1327548" cy="1591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97" y="0"/>
                  </a:moveTo>
                  <a:cubicBezTo>
                    <a:pt x="1609" y="0"/>
                    <a:pt x="0" y="1342"/>
                    <a:pt x="0" y="3000"/>
                  </a:cubicBezTo>
                  <a:lnTo>
                    <a:pt x="0" y="18600"/>
                  </a:lnTo>
                  <a:cubicBezTo>
                    <a:pt x="0" y="20258"/>
                    <a:pt x="1609" y="21600"/>
                    <a:pt x="3597" y="21600"/>
                  </a:cubicBezTo>
                  <a:lnTo>
                    <a:pt x="17997" y="21600"/>
                  </a:lnTo>
                  <a:cubicBezTo>
                    <a:pt x="19985" y="21600"/>
                    <a:pt x="21600" y="20258"/>
                    <a:pt x="21600" y="18600"/>
                  </a:cubicBezTo>
                  <a:lnTo>
                    <a:pt x="21600" y="3000"/>
                  </a:lnTo>
                  <a:cubicBezTo>
                    <a:pt x="21600" y="1342"/>
                    <a:pt x="19985" y="0"/>
                    <a:pt x="17997" y="0"/>
                  </a:cubicBezTo>
                  <a:lnTo>
                    <a:pt x="359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76200" dist="38100" dir="7800000">
                <a:srgbClr val="000000">
                  <a:alpha val="40000"/>
                </a:srgbClr>
              </a:outerShdw>
            </a:effectLst>
          </p:spPr>
        </p:pic>
        <p:grpSp>
          <p:nvGrpSpPr>
            <p:cNvPr id="283" name="群組 37"/>
            <p:cNvGrpSpPr/>
            <p:nvPr/>
          </p:nvGrpSpPr>
          <p:grpSpPr>
            <a:xfrm>
              <a:off x="1630565" y="-1"/>
              <a:ext cx="1374336" cy="1591470"/>
              <a:chOff x="0" y="0"/>
              <a:chExt cx="1374334" cy="1591468"/>
            </a:xfrm>
          </p:grpSpPr>
          <p:pic>
            <p:nvPicPr>
              <p:cNvPr id="281" name="Picture 10" descr="Picture 10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4517" t="0" r="22927" b="10"/>
              <a:stretch>
                <a:fillRect/>
              </a:stretch>
            </p:blipFill>
            <p:spPr>
              <a:xfrm>
                <a:off x="-1" y="0"/>
                <a:ext cx="1327548" cy="1591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597" y="0"/>
                    </a:moveTo>
                    <a:cubicBezTo>
                      <a:pt x="1609" y="0"/>
                      <a:pt x="0" y="1342"/>
                      <a:pt x="0" y="3000"/>
                    </a:cubicBezTo>
                    <a:lnTo>
                      <a:pt x="0" y="18600"/>
                    </a:lnTo>
                    <a:cubicBezTo>
                      <a:pt x="0" y="20258"/>
                      <a:pt x="1609" y="21600"/>
                      <a:pt x="3597" y="21600"/>
                    </a:cubicBezTo>
                    <a:lnTo>
                      <a:pt x="17997" y="21600"/>
                    </a:lnTo>
                    <a:cubicBezTo>
                      <a:pt x="19985" y="21600"/>
                      <a:pt x="21600" y="20258"/>
                      <a:pt x="21600" y="18600"/>
                    </a:cubicBezTo>
                    <a:lnTo>
                      <a:pt x="21600" y="3000"/>
                    </a:lnTo>
                    <a:cubicBezTo>
                      <a:pt x="21600" y="1342"/>
                      <a:pt x="19985" y="0"/>
                      <a:pt x="17997" y="0"/>
                    </a:cubicBezTo>
                    <a:lnTo>
                      <a:pt x="359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82" name="Picture 12" descr="Picture 12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72591" y="144949"/>
                <a:ext cx="1301744" cy="1301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2" y="0"/>
                    </a:moveTo>
                    <a:cubicBezTo>
                      <a:pt x="1614" y="0"/>
                      <a:pt x="0" y="1614"/>
                      <a:pt x="0" y="3602"/>
                    </a:cubicBezTo>
                    <a:lnTo>
                      <a:pt x="0" y="17998"/>
                    </a:lnTo>
                    <a:cubicBezTo>
                      <a:pt x="0" y="19986"/>
                      <a:pt x="1614" y="21600"/>
                      <a:pt x="3602" y="21600"/>
                    </a:cubicBezTo>
                    <a:lnTo>
                      <a:pt x="17998" y="21600"/>
                    </a:lnTo>
                    <a:cubicBezTo>
                      <a:pt x="19986" y="21600"/>
                      <a:pt x="21600" y="19986"/>
                      <a:pt x="21600" y="17998"/>
                    </a:cubicBezTo>
                    <a:lnTo>
                      <a:pt x="21600" y="3602"/>
                    </a:lnTo>
                    <a:cubicBezTo>
                      <a:pt x="21600" y="1614"/>
                      <a:pt x="19986" y="0"/>
                      <a:pt x="17998" y="0"/>
                    </a:cubicBezTo>
                    <a:lnTo>
                      <a:pt x="360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288" name="群組 40"/>
            <p:cNvGrpSpPr/>
            <p:nvPr/>
          </p:nvGrpSpPr>
          <p:grpSpPr>
            <a:xfrm>
              <a:off x="3028970" y="-1"/>
              <a:ext cx="1327548" cy="1591470"/>
              <a:chOff x="0" y="0"/>
              <a:chExt cx="1327546" cy="1591468"/>
            </a:xfrm>
          </p:grpSpPr>
          <p:pic>
            <p:nvPicPr>
              <p:cNvPr id="284" name="Picture 10" descr="Picture 10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4517" t="0" r="22927" b="10"/>
              <a:stretch>
                <a:fillRect/>
              </a:stretch>
            </p:blipFill>
            <p:spPr>
              <a:xfrm>
                <a:off x="-1" y="0"/>
                <a:ext cx="1327548" cy="1591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597" y="0"/>
                    </a:moveTo>
                    <a:cubicBezTo>
                      <a:pt x="1609" y="0"/>
                      <a:pt x="0" y="1342"/>
                      <a:pt x="0" y="3000"/>
                    </a:cubicBezTo>
                    <a:lnTo>
                      <a:pt x="0" y="18600"/>
                    </a:lnTo>
                    <a:cubicBezTo>
                      <a:pt x="0" y="20258"/>
                      <a:pt x="1609" y="21600"/>
                      <a:pt x="3597" y="21600"/>
                    </a:cubicBezTo>
                    <a:lnTo>
                      <a:pt x="17997" y="21600"/>
                    </a:lnTo>
                    <a:cubicBezTo>
                      <a:pt x="19985" y="21600"/>
                      <a:pt x="21600" y="20258"/>
                      <a:pt x="21600" y="18600"/>
                    </a:cubicBezTo>
                    <a:lnTo>
                      <a:pt x="21600" y="3000"/>
                    </a:lnTo>
                    <a:cubicBezTo>
                      <a:pt x="21600" y="1342"/>
                      <a:pt x="19985" y="0"/>
                      <a:pt x="17997" y="0"/>
                    </a:cubicBezTo>
                    <a:lnTo>
                      <a:pt x="359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  <p:grpSp>
            <p:nvGrpSpPr>
              <p:cNvPr id="287" name="群組 43"/>
              <p:cNvGrpSpPr/>
              <p:nvPr/>
            </p:nvGrpSpPr>
            <p:grpSpPr>
              <a:xfrm>
                <a:off x="156278" y="216343"/>
                <a:ext cx="1158955" cy="1158956"/>
                <a:chOff x="0" y="0"/>
                <a:chExt cx="1158954" cy="1158954"/>
              </a:xfrm>
            </p:grpSpPr>
            <p:sp>
              <p:nvSpPr>
                <p:cNvPr id="285" name="橢圓 44"/>
                <p:cNvSpPr/>
                <p:nvPr/>
              </p:nvSpPr>
              <p:spPr>
                <a:xfrm>
                  <a:off x="-1" y="-1"/>
                  <a:ext cx="1158956" cy="1158956"/>
                </a:xfrm>
                <a:prstGeom prst="ellipse">
                  <a:avLst/>
                </a:prstGeom>
                <a:solidFill>
                  <a:srgbClr val="FFC73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pic>
              <p:nvPicPr>
                <p:cNvPr id="286" name="Picture 16" descr="Picture 16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24238" t="45111" r="22371" b="9"/>
                <a:stretch>
                  <a:fillRect/>
                </a:stretch>
              </p:blipFill>
              <p:spPr>
                <a:xfrm>
                  <a:off x="198163" y="147441"/>
                  <a:ext cx="825501" cy="8485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603" y="0"/>
                      </a:moveTo>
                      <a:cubicBezTo>
                        <a:pt x="1615" y="0"/>
                        <a:pt x="0" y="1572"/>
                        <a:pt x="0" y="3506"/>
                      </a:cubicBezTo>
                      <a:lnTo>
                        <a:pt x="0" y="18104"/>
                      </a:lnTo>
                      <a:cubicBezTo>
                        <a:pt x="0" y="20038"/>
                        <a:pt x="1615" y="21600"/>
                        <a:pt x="3603" y="21600"/>
                      </a:cubicBezTo>
                      <a:lnTo>
                        <a:pt x="17997" y="21600"/>
                      </a:lnTo>
                      <a:cubicBezTo>
                        <a:pt x="19985" y="21600"/>
                        <a:pt x="21600" y="20038"/>
                        <a:pt x="21600" y="18104"/>
                      </a:cubicBezTo>
                      <a:lnTo>
                        <a:pt x="21600" y="3506"/>
                      </a:lnTo>
                      <a:cubicBezTo>
                        <a:pt x="21600" y="1572"/>
                        <a:pt x="19985" y="0"/>
                        <a:pt x="17997" y="0"/>
                      </a:cubicBezTo>
                      <a:lnTo>
                        <a:pt x="3603" y="0"/>
                      </a:lnTo>
                      <a:close/>
                    </a:path>
                  </a:pathLst>
                </a:cu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76200" dist="38100" dir="7800000">
                    <a:srgbClr val="000000">
                      <a:alpha val="40000"/>
                    </a:srgbClr>
                  </a:outerShdw>
                </a:effectLst>
              </p:spPr>
            </p:pic>
          </p:grpSp>
        </p:grpSp>
        <p:grpSp>
          <p:nvGrpSpPr>
            <p:cNvPr id="291" name="群組 46"/>
            <p:cNvGrpSpPr/>
            <p:nvPr/>
          </p:nvGrpSpPr>
          <p:grpSpPr>
            <a:xfrm>
              <a:off x="279093" y="1262766"/>
              <a:ext cx="1327548" cy="1591469"/>
              <a:chOff x="0" y="0"/>
              <a:chExt cx="1327546" cy="1591468"/>
            </a:xfrm>
          </p:grpSpPr>
          <p:pic>
            <p:nvPicPr>
              <p:cNvPr id="289" name="Picture 10" descr="Picture 10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4517" t="0" r="22927" b="10"/>
              <a:stretch>
                <a:fillRect/>
              </a:stretch>
            </p:blipFill>
            <p:spPr>
              <a:xfrm>
                <a:off x="-1" y="0"/>
                <a:ext cx="1327548" cy="1591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597" y="0"/>
                    </a:moveTo>
                    <a:cubicBezTo>
                      <a:pt x="1609" y="0"/>
                      <a:pt x="0" y="1342"/>
                      <a:pt x="0" y="3000"/>
                    </a:cubicBezTo>
                    <a:lnTo>
                      <a:pt x="0" y="18600"/>
                    </a:lnTo>
                    <a:cubicBezTo>
                      <a:pt x="0" y="20258"/>
                      <a:pt x="1609" y="21600"/>
                      <a:pt x="3597" y="21600"/>
                    </a:cubicBezTo>
                    <a:lnTo>
                      <a:pt x="17997" y="21600"/>
                    </a:lnTo>
                    <a:cubicBezTo>
                      <a:pt x="19985" y="21600"/>
                      <a:pt x="21600" y="20258"/>
                      <a:pt x="21600" y="18600"/>
                    </a:cubicBezTo>
                    <a:lnTo>
                      <a:pt x="21600" y="3000"/>
                    </a:lnTo>
                    <a:cubicBezTo>
                      <a:pt x="21600" y="1342"/>
                      <a:pt x="19985" y="0"/>
                      <a:pt x="17997" y="0"/>
                    </a:cubicBezTo>
                    <a:lnTo>
                      <a:pt x="359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90" name="Picture 2" descr="Picture 2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20011" t="0" r="23127" b="0"/>
              <a:stretch>
                <a:fillRect/>
              </a:stretch>
            </p:blipFill>
            <p:spPr>
              <a:xfrm>
                <a:off x="154514" y="231269"/>
                <a:ext cx="1169592" cy="1144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562" y="0"/>
                    </a:moveTo>
                    <a:cubicBezTo>
                      <a:pt x="4727" y="0"/>
                      <a:pt x="0" y="4832"/>
                      <a:pt x="0" y="10796"/>
                    </a:cubicBezTo>
                    <a:cubicBezTo>
                      <a:pt x="0" y="16761"/>
                      <a:pt x="4727" y="21600"/>
                      <a:pt x="10562" y="21600"/>
                    </a:cubicBezTo>
                    <a:lnTo>
                      <a:pt x="11038" y="21600"/>
                    </a:lnTo>
                    <a:cubicBezTo>
                      <a:pt x="16873" y="21600"/>
                      <a:pt x="21600" y="16761"/>
                      <a:pt x="21600" y="10796"/>
                    </a:cubicBezTo>
                    <a:cubicBezTo>
                      <a:pt x="21600" y="4832"/>
                      <a:pt x="16873" y="0"/>
                      <a:pt x="11038" y="0"/>
                    </a:cubicBezTo>
                    <a:lnTo>
                      <a:pt x="1056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294" name="群組 50"/>
            <p:cNvGrpSpPr/>
            <p:nvPr/>
          </p:nvGrpSpPr>
          <p:grpSpPr>
            <a:xfrm>
              <a:off x="3028970" y="1262766"/>
              <a:ext cx="1329231" cy="1591469"/>
              <a:chOff x="0" y="0"/>
              <a:chExt cx="1329229" cy="1591468"/>
            </a:xfrm>
          </p:grpSpPr>
          <p:pic>
            <p:nvPicPr>
              <p:cNvPr id="292" name="Picture 10" descr="Picture 10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4517" t="0" r="22927" b="10"/>
              <a:stretch>
                <a:fillRect/>
              </a:stretch>
            </p:blipFill>
            <p:spPr>
              <a:xfrm>
                <a:off x="-1" y="0"/>
                <a:ext cx="1327548" cy="1591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597" y="0"/>
                    </a:moveTo>
                    <a:cubicBezTo>
                      <a:pt x="1609" y="0"/>
                      <a:pt x="0" y="1342"/>
                      <a:pt x="0" y="3000"/>
                    </a:cubicBezTo>
                    <a:lnTo>
                      <a:pt x="0" y="18600"/>
                    </a:lnTo>
                    <a:cubicBezTo>
                      <a:pt x="0" y="20258"/>
                      <a:pt x="1609" y="21600"/>
                      <a:pt x="3597" y="21600"/>
                    </a:cubicBezTo>
                    <a:lnTo>
                      <a:pt x="17997" y="21600"/>
                    </a:lnTo>
                    <a:cubicBezTo>
                      <a:pt x="19985" y="21600"/>
                      <a:pt x="21600" y="20258"/>
                      <a:pt x="21600" y="18600"/>
                    </a:cubicBezTo>
                    <a:lnTo>
                      <a:pt x="21600" y="3000"/>
                    </a:lnTo>
                    <a:cubicBezTo>
                      <a:pt x="21600" y="1342"/>
                      <a:pt x="19985" y="0"/>
                      <a:pt x="17997" y="0"/>
                    </a:cubicBezTo>
                    <a:lnTo>
                      <a:pt x="359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93" name="Picture 4" descr="Picture 4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48542" y="211572"/>
                <a:ext cx="1180688" cy="1180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6" y="0"/>
                    </a:moveTo>
                    <a:cubicBezTo>
                      <a:pt x="4832" y="0"/>
                      <a:pt x="0" y="4832"/>
                      <a:pt x="0" y="10796"/>
                    </a:cubicBezTo>
                    <a:cubicBezTo>
                      <a:pt x="0" y="16761"/>
                      <a:pt x="4832" y="21600"/>
                      <a:pt x="10796" y="21600"/>
                    </a:cubicBezTo>
                    <a:cubicBezTo>
                      <a:pt x="16761" y="21600"/>
                      <a:pt x="21600" y="16761"/>
                      <a:pt x="21600" y="10796"/>
                    </a:cubicBezTo>
                    <a:cubicBezTo>
                      <a:pt x="21600" y="4832"/>
                      <a:pt x="16761" y="0"/>
                      <a:pt x="1079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297" name="群組 54"/>
            <p:cNvGrpSpPr/>
            <p:nvPr/>
          </p:nvGrpSpPr>
          <p:grpSpPr>
            <a:xfrm>
              <a:off x="1630565" y="1262766"/>
              <a:ext cx="1327548" cy="1591469"/>
              <a:chOff x="0" y="0"/>
              <a:chExt cx="1327546" cy="1591468"/>
            </a:xfrm>
          </p:grpSpPr>
          <p:pic>
            <p:nvPicPr>
              <p:cNvPr id="295" name="Picture 10" descr="Picture 10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4517" t="0" r="22927" b="10"/>
              <a:stretch>
                <a:fillRect/>
              </a:stretch>
            </p:blipFill>
            <p:spPr>
              <a:xfrm>
                <a:off x="-1" y="0"/>
                <a:ext cx="1327548" cy="1591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597" y="0"/>
                    </a:moveTo>
                    <a:cubicBezTo>
                      <a:pt x="1609" y="0"/>
                      <a:pt x="0" y="1342"/>
                      <a:pt x="0" y="3000"/>
                    </a:cubicBezTo>
                    <a:lnTo>
                      <a:pt x="0" y="18600"/>
                    </a:lnTo>
                    <a:cubicBezTo>
                      <a:pt x="0" y="20258"/>
                      <a:pt x="1609" y="21600"/>
                      <a:pt x="3597" y="21600"/>
                    </a:cubicBezTo>
                    <a:lnTo>
                      <a:pt x="17997" y="21600"/>
                    </a:lnTo>
                    <a:cubicBezTo>
                      <a:pt x="19985" y="21600"/>
                      <a:pt x="21600" y="20258"/>
                      <a:pt x="21600" y="18600"/>
                    </a:cubicBezTo>
                    <a:lnTo>
                      <a:pt x="21600" y="3000"/>
                    </a:lnTo>
                    <a:cubicBezTo>
                      <a:pt x="21600" y="1342"/>
                      <a:pt x="19985" y="0"/>
                      <a:pt x="17997" y="0"/>
                    </a:cubicBezTo>
                    <a:lnTo>
                      <a:pt x="3597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96" name="Picture 6" descr="Picture 6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rcRect l="22317" t="0" r="24088" b="0"/>
              <a:stretch>
                <a:fillRect/>
              </a:stretch>
            </p:blipFill>
            <p:spPr>
              <a:xfrm>
                <a:off x="152067" y="242817"/>
                <a:ext cx="1167211" cy="1143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576" y="0"/>
                    </a:moveTo>
                    <a:cubicBezTo>
                      <a:pt x="4733" y="0"/>
                      <a:pt x="0" y="4832"/>
                      <a:pt x="0" y="10796"/>
                    </a:cubicBezTo>
                    <a:cubicBezTo>
                      <a:pt x="0" y="16761"/>
                      <a:pt x="4733" y="21600"/>
                      <a:pt x="10576" y="21600"/>
                    </a:cubicBezTo>
                    <a:lnTo>
                      <a:pt x="11017" y="21600"/>
                    </a:lnTo>
                    <a:cubicBezTo>
                      <a:pt x="16860" y="21600"/>
                      <a:pt x="21600" y="16761"/>
                      <a:pt x="21600" y="10796"/>
                    </a:cubicBezTo>
                    <a:cubicBezTo>
                      <a:pt x="21600" y="4832"/>
                      <a:pt x="16860" y="0"/>
                      <a:pt x="11017" y="0"/>
                    </a:cubicBezTo>
                    <a:lnTo>
                      <a:pt x="10576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38100" dir="7800000">
                  <a:srgbClr val="000000">
                    <a:alpha val="40000"/>
                  </a:srgbClr>
                </a:outerShdw>
              </a:effectLst>
            </p:spPr>
          </p:pic>
        </p:grpSp>
      </p:grpSp>
      <p:grpSp>
        <p:nvGrpSpPr>
          <p:cNvPr id="302" name="群組 19"/>
          <p:cNvGrpSpPr/>
          <p:nvPr/>
        </p:nvGrpSpPr>
        <p:grpSpPr>
          <a:xfrm>
            <a:off x="7468998" y="351826"/>
            <a:ext cx="4258137" cy="1987869"/>
            <a:chOff x="0" y="0"/>
            <a:chExt cx="4258135" cy="1987868"/>
          </a:xfrm>
        </p:grpSpPr>
        <p:sp>
          <p:nvSpPr>
            <p:cNvPr id="299" name="矩形: 圓角 6"/>
            <p:cNvSpPr/>
            <p:nvPr/>
          </p:nvSpPr>
          <p:spPr>
            <a:xfrm>
              <a:off x="0" y="0"/>
              <a:ext cx="4258136" cy="198786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762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00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0" t="51188" r="68637" b="0"/>
            <a:stretch>
              <a:fillRect/>
            </a:stretch>
          </p:blipFill>
          <p:spPr>
            <a:xfrm>
              <a:off x="2689883" y="267959"/>
              <a:ext cx="1216361" cy="1209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33497" t="50000" r="35530" b="0"/>
            <a:stretch>
              <a:fillRect/>
            </a:stretch>
          </p:blipFill>
          <p:spPr>
            <a:xfrm>
              <a:off x="1255612" y="253242"/>
              <a:ext cx="1201238" cy="12392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橢圓 89"/>
          <p:cNvSpPr/>
          <p:nvPr/>
        </p:nvSpPr>
        <p:spPr>
          <a:xfrm>
            <a:off x="5909781" y="1882944"/>
            <a:ext cx="1809751" cy="18097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4" name="橢圓 90"/>
          <p:cNvSpPr/>
          <p:nvPr/>
        </p:nvSpPr>
        <p:spPr>
          <a:xfrm>
            <a:off x="6535632" y="3284051"/>
            <a:ext cx="1809751" cy="18097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5" name="橢圓 91"/>
          <p:cNvSpPr/>
          <p:nvPr/>
        </p:nvSpPr>
        <p:spPr>
          <a:xfrm>
            <a:off x="5886727" y="4753574"/>
            <a:ext cx="1809751" cy="18097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6" name="文字方塊 5"/>
          <p:cNvSpPr txBox="1"/>
          <p:nvPr/>
        </p:nvSpPr>
        <p:spPr>
          <a:xfrm>
            <a:off x="829793" y="252966"/>
            <a:ext cx="5363229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使用技術</a:t>
            </a:r>
          </a:p>
        </p:txBody>
      </p:sp>
      <p:sp>
        <p:nvSpPr>
          <p:cNvPr id="307" name="橢圓 3"/>
          <p:cNvSpPr/>
          <p:nvPr/>
        </p:nvSpPr>
        <p:spPr>
          <a:xfrm>
            <a:off x="6573648" y="472794"/>
            <a:ext cx="1809751" cy="180975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8" name="箭號: 圓形 9"/>
          <p:cNvSpPr/>
          <p:nvPr/>
        </p:nvSpPr>
        <p:spPr>
          <a:xfrm>
            <a:off x="6381996" y="280498"/>
            <a:ext cx="2160187" cy="2303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129"/>
                </a:moveTo>
                <a:cubicBezTo>
                  <a:pt x="0" y="4535"/>
                  <a:pt x="4835" y="0"/>
                  <a:pt x="10800" y="0"/>
                </a:cubicBezTo>
                <a:cubicBezTo>
                  <a:pt x="16765" y="0"/>
                  <a:pt x="21600" y="4535"/>
                  <a:pt x="21600" y="10129"/>
                </a:cubicBezTo>
                <a:cubicBezTo>
                  <a:pt x="21600" y="14878"/>
                  <a:pt x="18081" y="18990"/>
                  <a:pt x="13137" y="20017"/>
                </a:cubicBezTo>
                <a:lnTo>
                  <a:pt x="13017" y="21600"/>
                </a:lnTo>
                <a:lnTo>
                  <a:pt x="10136" y="18942"/>
                </a:lnTo>
                <a:lnTo>
                  <a:pt x="13460" y="15725"/>
                </a:lnTo>
                <a:lnTo>
                  <a:pt x="13342" y="17284"/>
                </a:lnTo>
                <a:lnTo>
                  <a:pt x="13342" y="17284"/>
                </a:lnTo>
                <a:cubicBezTo>
                  <a:pt x="17556" y="15967"/>
                  <a:pt x="19833" y="11696"/>
                  <a:pt x="18429" y="7744"/>
                </a:cubicBezTo>
                <a:cubicBezTo>
                  <a:pt x="17025" y="3792"/>
                  <a:pt x="12471" y="1657"/>
                  <a:pt x="8258" y="2973"/>
                </a:cubicBezTo>
                <a:cubicBezTo>
                  <a:pt x="4974" y="4000"/>
                  <a:pt x="2758" y="6882"/>
                  <a:pt x="2758" y="10129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手繪多邊形: 圖案 10"/>
          <p:cNvSpPr txBox="1"/>
          <p:nvPr/>
        </p:nvSpPr>
        <p:spPr>
          <a:xfrm>
            <a:off x="6760581" y="1112923"/>
            <a:ext cx="1402078" cy="5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09" tIns="16509" rIns="16509" bIns="16509" anchor="ctr">
            <a:spAutoFit/>
          </a:bodyPr>
          <a:lstStyle>
            <a:lvl1pPr algn="ctr" defTabSz="1155700">
              <a:lnSpc>
                <a:spcPct val="90000"/>
              </a:lnSpc>
              <a:spcBef>
                <a:spcPts val="1000"/>
              </a:spcBef>
              <a:defRPr b="1" sz="26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視覺設計</a:t>
            </a:r>
          </a:p>
        </p:txBody>
      </p:sp>
      <p:sp>
        <p:nvSpPr>
          <p:cNvPr id="310" name="圖案 11"/>
          <p:cNvSpPr/>
          <p:nvPr/>
        </p:nvSpPr>
        <p:spPr>
          <a:xfrm>
            <a:off x="5683789" y="1724177"/>
            <a:ext cx="1844112" cy="2303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5" h="20673" fill="norm" stroke="1" extrusionOk="0">
                <a:moveTo>
                  <a:pt x="20455" y="2841"/>
                </a:moveTo>
                <a:lnTo>
                  <a:pt x="18291" y="4591"/>
                </a:lnTo>
                <a:lnTo>
                  <a:pt x="18291" y="4591"/>
                </a:lnTo>
                <a:cubicBezTo>
                  <a:pt x="14808" y="1773"/>
                  <a:pt x="9160" y="1772"/>
                  <a:pt x="5676" y="4591"/>
                </a:cubicBezTo>
                <a:cubicBezTo>
                  <a:pt x="2192" y="7409"/>
                  <a:pt x="2191" y="11979"/>
                  <a:pt x="5675" y="14798"/>
                </a:cubicBezTo>
                <a:cubicBezTo>
                  <a:pt x="6654" y="15591"/>
                  <a:pt x="7849" y="16188"/>
                  <a:pt x="9163" y="16542"/>
                </a:cubicBezTo>
                <a:lnTo>
                  <a:pt x="9033" y="15051"/>
                </a:lnTo>
                <a:lnTo>
                  <a:pt x="12719" y="18129"/>
                </a:lnTo>
                <a:lnTo>
                  <a:pt x="9523" y="20673"/>
                </a:lnTo>
                <a:lnTo>
                  <a:pt x="9391" y="19158"/>
                </a:lnTo>
                <a:lnTo>
                  <a:pt x="9391" y="19158"/>
                </a:lnTo>
                <a:cubicBezTo>
                  <a:pt x="2931" y="18000"/>
                  <a:pt x="-1145" y="12824"/>
                  <a:pt x="287" y="7598"/>
                </a:cubicBezTo>
                <a:cubicBezTo>
                  <a:pt x="1718" y="2371"/>
                  <a:pt x="8115" y="-927"/>
                  <a:pt x="14575" y="231"/>
                </a:cubicBezTo>
                <a:cubicBezTo>
                  <a:pt x="16802" y="631"/>
                  <a:pt x="18842" y="1536"/>
                  <a:pt x="20455" y="2841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1" name="手繪多邊形: 圖案 12"/>
          <p:cNvSpPr txBox="1"/>
          <p:nvPr/>
        </p:nvSpPr>
        <p:spPr>
          <a:xfrm>
            <a:off x="6059777" y="2559498"/>
            <a:ext cx="1402078" cy="5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09" tIns="16509" rIns="16509" bIns="16509" anchor="ctr">
            <a:spAutoFit/>
          </a:bodyPr>
          <a:lstStyle>
            <a:lvl1pPr algn="ctr" defTabSz="1155700">
              <a:lnSpc>
                <a:spcPct val="90000"/>
              </a:lnSpc>
              <a:spcBef>
                <a:spcPts val="1000"/>
              </a:spcBef>
              <a:defRPr b="1" sz="26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前端</a:t>
            </a:r>
          </a:p>
        </p:txBody>
      </p:sp>
      <p:sp>
        <p:nvSpPr>
          <p:cNvPr id="312" name="箭號: 圓形 13"/>
          <p:cNvSpPr/>
          <p:nvPr/>
        </p:nvSpPr>
        <p:spPr>
          <a:xfrm>
            <a:off x="6698303" y="3173650"/>
            <a:ext cx="1843880" cy="2303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1" h="20654" fill="norm" stroke="1" extrusionOk="0">
                <a:moveTo>
                  <a:pt x="0" y="2837"/>
                </a:moveTo>
                <a:lnTo>
                  <a:pt x="0" y="2837"/>
                </a:lnTo>
                <a:cubicBezTo>
                  <a:pt x="4674" y="-946"/>
                  <a:pt x="12251" y="-946"/>
                  <a:pt x="16925" y="2836"/>
                </a:cubicBezTo>
                <a:cubicBezTo>
                  <a:pt x="21600" y="6618"/>
                  <a:pt x="21600" y="12750"/>
                  <a:pt x="16926" y="16533"/>
                </a:cubicBezTo>
                <a:cubicBezTo>
                  <a:pt x="15315" y="17837"/>
                  <a:pt x="13277" y="18742"/>
                  <a:pt x="11053" y="19140"/>
                </a:cubicBezTo>
                <a:lnTo>
                  <a:pt x="10920" y="20654"/>
                </a:lnTo>
                <a:lnTo>
                  <a:pt x="7728" y="18112"/>
                </a:lnTo>
                <a:lnTo>
                  <a:pt x="11411" y="15036"/>
                </a:lnTo>
                <a:lnTo>
                  <a:pt x="11281" y="16527"/>
                </a:lnTo>
                <a:lnTo>
                  <a:pt x="11281" y="16527"/>
                </a:lnTo>
                <a:cubicBezTo>
                  <a:pt x="15950" y="15267"/>
                  <a:pt x="18473" y="11183"/>
                  <a:pt x="16917" y="7405"/>
                </a:cubicBezTo>
                <a:cubicBezTo>
                  <a:pt x="15361" y="3626"/>
                  <a:pt x="10315" y="1584"/>
                  <a:pt x="5646" y="2843"/>
                </a:cubicBezTo>
                <a:cubicBezTo>
                  <a:pt x="4333" y="3197"/>
                  <a:pt x="3140" y="3794"/>
                  <a:pt x="2161" y="4586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手繪多邊形: 圖案 14"/>
          <p:cNvSpPr txBox="1"/>
          <p:nvPr/>
        </p:nvSpPr>
        <p:spPr>
          <a:xfrm>
            <a:off x="6760581" y="4006075"/>
            <a:ext cx="1402078" cy="5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09" tIns="16509" rIns="16509" bIns="16509" anchor="ctr">
            <a:spAutoFit/>
          </a:bodyPr>
          <a:lstStyle>
            <a:lvl1pPr algn="ctr" defTabSz="1155700">
              <a:lnSpc>
                <a:spcPct val="90000"/>
              </a:lnSpc>
              <a:spcBef>
                <a:spcPts val="1000"/>
              </a:spcBef>
              <a:defRPr b="1" sz="26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後端</a:t>
            </a:r>
          </a:p>
        </p:txBody>
      </p:sp>
      <p:sp>
        <p:nvSpPr>
          <p:cNvPr id="314" name="拱形 15"/>
          <p:cNvSpPr/>
          <p:nvPr/>
        </p:nvSpPr>
        <p:spPr>
          <a:xfrm>
            <a:off x="5686987" y="4608019"/>
            <a:ext cx="2158495" cy="215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3665" y="0"/>
                  <a:pt x="16413" y="1139"/>
                  <a:pt x="18439" y="3165"/>
                </a:cubicBezTo>
                <a:lnTo>
                  <a:pt x="16493" y="5110"/>
                </a:lnTo>
                <a:lnTo>
                  <a:pt x="16493" y="5110"/>
                </a:lnTo>
                <a:cubicBezTo>
                  <a:pt x="13351" y="1965"/>
                  <a:pt x="8255" y="1964"/>
                  <a:pt x="5111" y="5106"/>
                </a:cubicBezTo>
                <a:cubicBezTo>
                  <a:pt x="1967" y="8249"/>
                  <a:pt x="1965" y="13345"/>
                  <a:pt x="5107" y="16490"/>
                </a:cubicBezTo>
                <a:cubicBezTo>
                  <a:pt x="8249" y="19635"/>
                  <a:pt x="13345" y="19636"/>
                  <a:pt x="16489" y="16494"/>
                </a:cubicBezTo>
                <a:cubicBezTo>
                  <a:pt x="18000" y="14984"/>
                  <a:pt x="18848" y="12936"/>
                  <a:pt x="18848" y="10800"/>
                </a:cubicBezTo>
                <a:close/>
              </a:path>
            </a:pathLst>
          </a:custGeom>
          <a:solidFill>
            <a:schemeClr val="accent5"/>
          </a:solidFill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5" name="手繪多邊形: 圖案 16"/>
          <p:cNvSpPr txBox="1"/>
          <p:nvPr/>
        </p:nvSpPr>
        <p:spPr>
          <a:xfrm>
            <a:off x="6059777" y="5452652"/>
            <a:ext cx="1402078" cy="5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09" tIns="16509" rIns="16509" bIns="16509" anchor="ctr">
            <a:spAutoFit/>
          </a:bodyPr>
          <a:lstStyle>
            <a:lvl1pPr algn="ctr" defTabSz="1155700">
              <a:lnSpc>
                <a:spcPct val="90000"/>
              </a:lnSpc>
              <a:spcBef>
                <a:spcPts val="1000"/>
              </a:spcBef>
              <a:defRPr b="1" sz="26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版本控制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1"/>
      <p:bldP build="whole" bldLvl="1" animBg="1" rev="0" advAuto="0" spid="278" grpId="3"/>
      <p:bldP build="whole" bldLvl="1" animBg="1" rev="0" advAuto="0" spid="272" grpId="4"/>
      <p:bldP build="whole" bldLvl="1" animBg="1" rev="0" advAuto="0" spid="298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